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notesMasterIdLst>
    <p:notesMasterId r:id="rId6"/>
  </p:notesMasterIdLst>
  <p:sldIdLst>
    <p:sldId id="256" r:id="rId2"/>
    <p:sldId id="260" r:id="rId3"/>
    <p:sldId id="257" r:id="rId4"/>
    <p:sldId id="258" r:id="rId5"/>
  </p:sldIdLst>
  <p:sldSz cx="6858000" cy="9144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610914B-258F-4B64-8760-763DAD26795F}">
          <p14:sldIdLst>
            <p14:sldId id="256"/>
            <p14:sldId id="260"/>
            <p14:sldId id="257"/>
          </p14:sldIdLst>
        </p14:section>
        <p14:section name="Раздел без заголовка" id="{48AFFC37-7B65-45CB-9C97-8F38DD769B5E}">
          <p14:sldIdLst>
            <p14:sldId id="258"/>
          </p14:sldIdLst>
        </p14:section>
      </p14:sectionLst>
    </p:ex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Pack by Diakov" initials="RbD" lastIdx="1" clrIdx="0">
    <p:extLst>
      <p:ext uri="{19B8F6BF-5375-455C-9EA6-DF929625EA0E}">
        <p15:presenceInfo xmlns:p15="http://schemas.microsoft.com/office/powerpoint/2012/main" xmlns="" userId="RePack by Diakov"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0000"/>
    <a:srgbClr val="4204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286" autoAdjust="0"/>
  </p:normalViewPr>
  <p:slideViewPr>
    <p:cSldViewPr>
      <p:cViewPr>
        <p:scale>
          <a:sx n="61" d="100"/>
          <a:sy n="61" d="100"/>
        </p:scale>
        <p:origin x="-2052" y="38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2-27T16:34:29.393" idx="1">
    <p:pos x="10" y="10"/>
    <p:text/>
    <p:extLst>
      <p:ext uri="{C676402C-5697-4E1C-873F-D02D1690AC5C}">
        <p15:threadingInfo xmlns:p15="http://schemas.microsoft.com/office/powerpoint/2012/main" xmlns=""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A5758C-B8C2-4769-A518-2B5DA8A2FE4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ru-RU"/>
        </a:p>
      </dgm:t>
    </dgm:pt>
    <dgm:pt modelId="{728CB2C5-E7ED-4FD7-9955-9631259D3560}">
      <dgm:prSet/>
      <dgm:spPr/>
      <dgm:t>
        <a:bodyPr/>
        <a:lstStyle/>
        <a:p>
          <a:pPr rtl="0"/>
          <a:r>
            <a:rPr lang="ru-RU" dirty="0" smtClean="0"/>
            <a:t>2</a:t>
          </a:r>
          <a:endParaRPr lang="ru-RU" dirty="0"/>
        </a:p>
      </dgm:t>
    </dgm:pt>
    <dgm:pt modelId="{2A5353A3-6AD4-492C-ABE6-60D9D0880DA4}" type="parTrans" cxnId="{49303691-8174-465E-849E-6086B74BA4A0}">
      <dgm:prSet/>
      <dgm:spPr/>
      <dgm:t>
        <a:bodyPr/>
        <a:lstStyle/>
        <a:p>
          <a:endParaRPr lang="ru-RU"/>
        </a:p>
      </dgm:t>
    </dgm:pt>
    <dgm:pt modelId="{56E47088-E73F-4FA9-A0B0-5B97F5CE2DC6}" type="sibTrans" cxnId="{49303691-8174-465E-849E-6086B74BA4A0}">
      <dgm:prSet/>
      <dgm:spPr/>
      <dgm:t>
        <a:bodyPr/>
        <a:lstStyle/>
        <a:p>
          <a:endParaRPr lang="ru-RU"/>
        </a:p>
      </dgm:t>
    </dgm:pt>
    <dgm:pt modelId="{DA5E62A7-52F5-44EF-986F-2E28BA876809}" type="pres">
      <dgm:prSet presAssocID="{F7A5758C-B8C2-4769-A518-2B5DA8A2FE4B}" presName="cycle" presStyleCnt="0">
        <dgm:presLayoutVars>
          <dgm:dir/>
          <dgm:resizeHandles val="exact"/>
        </dgm:presLayoutVars>
      </dgm:prSet>
      <dgm:spPr/>
      <dgm:t>
        <a:bodyPr/>
        <a:lstStyle/>
        <a:p>
          <a:endParaRPr lang="ru-RU"/>
        </a:p>
      </dgm:t>
    </dgm:pt>
    <dgm:pt modelId="{69C66DFE-DF50-48CB-A6FB-51151D55CF50}" type="pres">
      <dgm:prSet presAssocID="{728CB2C5-E7ED-4FD7-9955-9631259D3560}" presName="node" presStyleLbl="node1" presStyleIdx="0" presStyleCnt="1" custScaleX="195793" custScaleY="114500">
        <dgm:presLayoutVars>
          <dgm:bulletEnabled val="1"/>
        </dgm:presLayoutVars>
      </dgm:prSet>
      <dgm:spPr/>
      <dgm:t>
        <a:bodyPr/>
        <a:lstStyle/>
        <a:p>
          <a:endParaRPr lang="ru-RU"/>
        </a:p>
      </dgm:t>
    </dgm:pt>
  </dgm:ptLst>
  <dgm:cxnLst>
    <dgm:cxn modelId="{527A9564-86B3-4BD6-9D43-D7DDB5C458CB}" type="presOf" srcId="{F7A5758C-B8C2-4769-A518-2B5DA8A2FE4B}" destId="{DA5E62A7-52F5-44EF-986F-2E28BA876809}" srcOrd="0" destOrd="0" presId="urn:microsoft.com/office/officeart/2005/8/layout/cycle2"/>
    <dgm:cxn modelId="{49303691-8174-465E-849E-6086B74BA4A0}" srcId="{F7A5758C-B8C2-4769-A518-2B5DA8A2FE4B}" destId="{728CB2C5-E7ED-4FD7-9955-9631259D3560}" srcOrd="0" destOrd="0" parTransId="{2A5353A3-6AD4-492C-ABE6-60D9D0880DA4}" sibTransId="{56E47088-E73F-4FA9-A0B0-5B97F5CE2DC6}"/>
    <dgm:cxn modelId="{9EBF1B47-CC62-4CF9-8689-385333A99782}" type="presOf" srcId="{728CB2C5-E7ED-4FD7-9955-9631259D3560}" destId="{69C66DFE-DF50-48CB-A6FB-51151D55CF50}" srcOrd="0" destOrd="0" presId="urn:microsoft.com/office/officeart/2005/8/layout/cycle2"/>
    <dgm:cxn modelId="{A7943B0C-3285-4A3B-838B-3F126F222583}" type="presParOf" srcId="{DA5E62A7-52F5-44EF-986F-2E28BA876809}" destId="{69C66DFE-DF50-48CB-A6FB-51151D55CF50}"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4FC861-85A1-4B2D-A512-10EB28138A4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ru-RU"/>
        </a:p>
      </dgm:t>
    </dgm:pt>
    <dgm:pt modelId="{2196789D-56ED-4848-AA64-7A4ABA35B3F1}">
      <dgm:prSet/>
      <dgm:spPr/>
      <dgm:t>
        <a:bodyPr/>
        <a:lstStyle/>
        <a:p>
          <a:pPr rtl="0"/>
          <a:r>
            <a:rPr lang="ru-RU" smtClean="0"/>
            <a:t>3</a:t>
          </a:r>
          <a:endParaRPr lang="ru-RU"/>
        </a:p>
      </dgm:t>
    </dgm:pt>
    <dgm:pt modelId="{80752419-F173-4789-9CE3-FED301730A44}" type="parTrans" cxnId="{BE6712E4-DEB4-4BBA-90CE-D8018524E364}">
      <dgm:prSet/>
      <dgm:spPr/>
      <dgm:t>
        <a:bodyPr/>
        <a:lstStyle/>
        <a:p>
          <a:endParaRPr lang="ru-RU"/>
        </a:p>
      </dgm:t>
    </dgm:pt>
    <dgm:pt modelId="{00556892-A204-402B-8ADC-75C3D85C2329}" type="sibTrans" cxnId="{BE6712E4-DEB4-4BBA-90CE-D8018524E364}">
      <dgm:prSet/>
      <dgm:spPr/>
      <dgm:t>
        <a:bodyPr/>
        <a:lstStyle/>
        <a:p>
          <a:endParaRPr lang="ru-RU"/>
        </a:p>
      </dgm:t>
    </dgm:pt>
    <dgm:pt modelId="{44430C8F-D411-4495-9D5A-86992A5E8810}" type="pres">
      <dgm:prSet presAssocID="{944FC861-85A1-4B2D-A512-10EB28138A4B}" presName="cycle" presStyleCnt="0">
        <dgm:presLayoutVars>
          <dgm:dir/>
          <dgm:resizeHandles val="exact"/>
        </dgm:presLayoutVars>
      </dgm:prSet>
      <dgm:spPr/>
      <dgm:t>
        <a:bodyPr/>
        <a:lstStyle/>
        <a:p>
          <a:endParaRPr lang="ru-RU"/>
        </a:p>
      </dgm:t>
    </dgm:pt>
    <dgm:pt modelId="{0C1FBDC0-0280-4003-AA04-3B2E66A23CDD}" type="pres">
      <dgm:prSet presAssocID="{2196789D-56ED-4848-AA64-7A4ABA35B3F1}" presName="node" presStyleLbl="node1" presStyleIdx="0" presStyleCnt="1" custScaleY="142433" custRadScaleRad="108622" custRadScaleInc="2812">
        <dgm:presLayoutVars>
          <dgm:bulletEnabled val="1"/>
        </dgm:presLayoutVars>
      </dgm:prSet>
      <dgm:spPr/>
      <dgm:t>
        <a:bodyPr/>
        <a:lstStyle/>
        <a:p>
          <a:endParaRPr lang="ru-RU"/>
        </a:p>
      </dgm:t>
    </dgm:pt>
  </dgm:ptLst>
  <dgm:cxnLst>
    <dgm:cxn modelId="{BE6712E4-DEB4-4BBA-90CE-D8018524E364}" srcId="{944FC861-85A1-4B2D-A512-10EB28138A4B}" destId="{2196789D-56ED-4848-AA64-7A4ABA35B3F1}" srcOrd="0" destOrd="0" parTransId="{80752419-F173-4789-9CE3-FED301730A44}" sibTransId="{00556892-A204-402B-8ADC-75C3D85C2329}"/>
    <dgm:cxn modelId="{B74ECAA6-C9CB-4D9B-A2ED-756D68810FCB}" type="presOf" srcId="{2196789D-56ED-4848-AA64-7A4ABA35B3F1}" destId="{0C1FBDC0-0280-4003-AA04-3B2E66A23CDD}" srcOrd="0" destOrd="0" presId="urn:microsoft.com/office/officeart/2005/8/layout/cycle2"/>
    <dgm:cxn modelId="{DE4E156E-C708-4F72-8B18-1331E8E3F014}" type="presOf" srcId="{944FC861-85A1-4B2D-A512-10EB28138A4B}" destId="{44430C8F-D411-4495-9D5A-86992A5E8810}" srcOrd="0" destOrd="0" presId="urn:microsoft.com/office/officeart/2005/8/layout/cycle2"/>
    <dgm:cxn modelId="{4F0D1659-7624-4FAE-B287-ED47552F1B06}" type="presParOf" srcId="{44430C8F-D411-4495-9D5A-86992A5E8810}" destId="{0C1FBDC0-0280-4003-AA04-3B2E66A23CDD}"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C66DFE-DF50-48CB-A6FB-51151D55CF50}">
      <dsp:nvSpPr>
        <dsp:cNvPr id="0" name=""/>
        <dsp:cNvSpPr/>
      </dsp:nvSpPr>
      <dsp:spPr>
        <a:xfrm>
          <a:off x="0" y="26633"/>
          <a:ext cx="332655" cy="1945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355600" rtl="0">
            <a:lnSpc>
              <a:spcPct val="90000"/>
            </a:lnSpc>
            <a:spcBef>
              <a:spcPct val="0"/>
            </a:spcBef>
            <a:spcAft>
              <a:spcPct val="35000"/>
            </a:spcAft>
          </a:pPr>
          <a:r>
            <a:rPr lang="ru-RU" sz="800" kern="1200" dirty="0" smtClean="0"/>
            <a:t>2</a:t>
          </a:r>
          <a:endParaRPr lang="ru-RU" sz="800" kern="1200" dirty="0"/>
        </a:p>
      </dsp:txBody>
      <dsp:txXfrm>
        <a:off x="48716" y="55122"/>
        <a:ext cx="235223" cy="1375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1FBDC0-0280-4003-AA04-3B2E66A23CDD}">
      <dsp:nvSpPr>
        <dsp:cNvPr id="0" name=""/>
        <dsp:cNvSpPr/>
      </dsp:nvSpPr>
      <dsp:spPr>
        <a:xfrm>
          <a:off x="0" y="0"/>
          <a:ext cx="324128" cy="4616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rtl="0">
            <a:lnSpc>
              <a:spcPct val="90000"/>
            </a:lnSpc>
            <a:spcBef>
              <a:spcPct val="0"/>
            </a:spcBef>
            <a:spcAft>
              <a:spcPct val="35000"/>
            </a:spcAft>
          </a:pPr>
          <a:r>
            <a:rPr lang="ru-RU" sz="1900" kern="1200" smtClean="0"/>
            <a:t>3</a:t>
          </a:r>
          <a:endParaRPr lang="ru-RU" sz="1900" kern="1200"/>
        </a:p>
      </dsp:txBody>
      <dsp:txXfrm>
        <a:off x="47467" y="67609"/>
        <a:ext cx="229194" cy="32644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D79BE6DA-3B92-43E3-A1B5-D16F00B4848D}" type="datetimeFigureOut">
              <a:rPr lang="ru-RU" smtClean="0"/>
              <a:pPr/>
              <a:t>27.12.2020</a:t>
            </a:fld>
            <a:endParaRPr lang="ru-RU"/>
          </a:p>
        </p:txBody>
      </p:sp>
      <p:sp>
        <p:nvSpPr>
          <p:cNvPr id="4" name="Образ слайда 3"/>
          <p:cNvSpPr>
            <a:spLocks noGrp="1" noRot="1" noChangeAspect="1"/>
          </p:cNvSpPr>
          <p:nvPr>
            <p:ph type="sldImg" idx="2"/>
          </p:nvPr>
        </p:nvSpPr>
        <p:spPr>
          <a:xfrm>
            <a:off x="2030413" y="746125"/>
            <a:ext cx="2797175"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1A4B7103-5CBA-4587-9D24-D88B296AB7E1}" type="slidenum">
              <a:rPr lang="ru-RU" smtClean="0"/>
              <a:pPr/>
              <a:t>‹#›</a:t>
            </a:fld>
            <a:endParaRPr lang="ru-RU"/>
          </a:p>
        </p:txBody>
      </p:sp>
    </p:spTree>
    <p:extLst>
      <p:ext uri="{BB962C8B-B14F-4D97-AF65-F5344CB8AC3E}">
        <p14:creationId xmlns:p14="http://schemas.microsoft.com/office/powerpoint/2010/main" val="1191930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1</a:t>
            </a:fld>
            <a:endParaRPr lang="ru-RU"/>
          </a:p>
        </p:txBody>
      </p:sp>
    </p:spTree>
    <p:extLst>
      <p:ext uri="{BB962C8B-B14F-4D97-AF65-F5344CB8AC3E}">
        <p14:creationId xmlns:p14="http://schemas.microsoft.com/office/powerpoint/2010/main" val="753050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0413" y="746125"/>
            <a:ext cx="2797175" cy="3730625"/>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A4B7103-5CBA-4587-9D24-D88B296AB7E1}"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074420" y="479864"/>
            <a:ext cx="5554980" cy="1962912"/>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074420" y="2466752"/>
            <a:ext cx="5554980" cy="23368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p>
            <a:fld id="{202FC766-7B01-4D1A-8366-CEB4CE4C3223}" type="datetimeFigureOut">
              <a:rPr lang="ru-RU" smtClean="0"/>
              <a:pPr/>
              <a:t>27.12.2020</a:t>
            </a:fld>
            <a:endParaRPr lang="ru-RU"/>
          </a:p>
        </p:txBody>
      </p:sp>
      <p:sp>
        <p:nvSpPr>
          <p:cNvPr id="20" name="Нижний колонтитул 19"/>
          <p:cNvSpPr>
            <a:spLocks noGrp="1"/>
          </p:cNvSpPr>
          <p:nvPr>
            <p:ph type="ftr" sz="quarter" idx="11"/>
          </p:nvPr>
        </p:nvSpPr>
        <p:spPr/>
        <p:txBody>
          <a:bodyPr/>
          <a:lstStyle/>
          <a:p>
            <a:endParaRPr lang="ru-RU"/>
          </a:p>
        </p:txBody>
      </p:sp>
      <p:sp>
        <p:nvSpPr>
          <p:cNvPr id="10" name="Номер слайда 9"/>
          <p:cNvSpPr>
            <a:spLocks noGrp="1"/>
          </p:cNvSpPr>
          <p:nvPr>
            <p:ph type="sldNum" sz="quarter" idx="12"/>
          </p:nvPr>
        </p:nvSpPr>
        <p:spPr/>
        <p:txBody>
          <a:bodyPr/>
          <a:lstStyle/>
          <a:p>
            <a:fld id="{6A8EF09B-D7F3-497B-B3C4-B62ABBCE6856}" type="slidenum">
              <a:rPr lang="ru-RU" smtClean="0"/>
              <a:pPr/>
              <a:t>‹#›</a:t>
            </a:fld>
            <a:endParaRPr lang="ru-RU"/>
          </a:p>
        </p:txBody>
      </p:sp>
      <p:sp>
        <p:nvSpPr>
          <p:cNvPr id="8" name="Овал 7"/>
          <p:cNvSpPr/>
          <p:nvPr/>
        </p:nvSpPr>
        <p:spPr>
          <a:xfrm>
            <a:off x="691075" y="1885069"/>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867882" y="1793355"/>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02FC766-7B01-4D1A-8366-CEB4CE4C3223}" type="datetimeFigureOut">
              <a:rPr lang="ru-RU" smtClean="0"/>
              <a:pPr/>
              <a:t>27.12.2020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8EF09B-D7F3-497B-B3C4-B62ABBCE685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143500" y="366186"/>
            <a:ext cx="1371600" cy="780203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857250" y="366188"/>
            <a:ext cx="4171950" cy="780203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02FC766-7B01-4D1A-8366-CEB4CE4C3223}" type="datetimeFigureOut">
              <a:rPr lang="ru-RU" smtClean="0"/>
              <a:pPr/>
              <a:t>27.12.2020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8EF09B-D7F3-497B-B3C4-B62ABBCE685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02FC766-7B01-4D1A-8366-CEB4CE4C3223}" type="datetimeFigureOut">
              <a:rPr lang="ru-RU" smtClean="0"/>
              <a:pPr/>
              <a:t>27.12.2020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8EF09B-D7F3-497B-B3C4-B62ABBCE685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1712168" y="-72"/>
            <a:ext cx="5143500"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933794" y="3467100"/>
            <a:ext cx="4800600" cy="3048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933794" y="1422400"/>
            <a:ext cx="4800600" cy="2012949"/>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202FC766-7B01-4D1A-8366-CEB4CE4C3223}" type="datetimeFigureOut">
              <a:rPr lang="ru-RU" smtClean="0"/>
              <a:pPr/>
              <a:t>27.12.2020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A8EF09B-D7F3-497B-B3C4-B62ABBCE6856}" type="slidenum">
              <a:rPr lang="ru-RU" smtClean="0"/>
              <a:pPr/>
              <a:t>‹#›</a:t>
            </a:fld>
            <a:endParaRPr lang="ru-RU"/>
          </a:p>
        </p:txBody>
      </p:sp>
      <p:sp>
        <p:nvSpPr>
          <p:cNvPr id="10" name="Прямоугольник 9"/>
          <p:cNvSpPr/>
          <p:nvPr/>
        </p:nvSpPr>
        <p:spPr bwMode="invGray">
          <a:xfrm>
            <a:off x="1714500" y="0"/>
            <a:ext cx="57150"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1629241" y="3752875"/>
            <a:ext cx="157734" cy="280416"/>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1806048" y="3661160"/>
            <a:ext cx="48006" cy="85344"/>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107670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3957066" y="2032000"/>
            <a:ext cx="2743200" cy="621792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202FC766-7B01-4D1A-8366-CEB4CE4C3223}" type="datetimeFigureOut">
              <a:rPr lang="ru-RU" smtClean="0"/>
              <a:pPr/>
              <a:t>27.12.2020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8EF09B-D7F3-497B-B3C4-B62ABBCE685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6880448"/>
            <a:ext cx="6172200" cy="1524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4290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3497580" y="437704"/>
            <a:ext cx="3017520" cy="85344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4290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3497580" y="1292448"/>
            <a:ext cx="3017520" cy="54864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02FC766-7B01-4D1A-8366-CEB4CE4C3223}" type="datetimeFigureOut">
              <a:rPr lang="ru-RU" smtClean="0"/>
              <a:pPr/>
              <a:t>27.12.2020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A8EF09B-D7F3-497B-B3C4-B62ABBCE685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6706" y="365760"/>
            <a:ext cx="5623560" cy="1524000"/>
          </a:xfrm>
        </p:spPr>
        <p:txBody>
          <a:bodyPr anchor="ct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202FC766-7B01-4D1A-8366-CEB4CE4C3223}" type="datetimeFigureOut">
              <a:rPr lang="ru-RU" smtClean="0"/>
              <a:pPr/>
              <a:t>27.12.2020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A8EF09B-D7F3-497B-B3C4-B62ABBCE685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761238" y="0"/>
            <a:ext cx="6096762" cy="9144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202FC766-7B01-4D1A-8366-CEB4CE4C3223}" type="datetimeFigureOut">
              <a:rPr lang="ru-RU" smtClean="0"/>
              <a:pPr/>
              <a:t>27.12.2020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A8EF09B-D7F3-497B-B3C4-B62ABBCE6856}" type="slidenum">
              <a:rPr lang="ru-RU" smtClean="0"/>
              <a:pPr/>
              <a:t>‹#›</a:t>
            </a:fld>
            <a:endParaRPr lang="ru-RU"/>
          </a:p>
        </p:txBody>
      </p:sp>
      <p:sp>
        <p:nvSpPr>
          <p:cNvPr id="6" name="Прямоугольник 5"/>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289037"/>
            <a:ext cx="2857500" cy="154940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342900" y="1875952"/>
            <a:ext cx="2857500" cy="931333"/>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342900" y="2844801"/>
            <a:ext cx="6115050" cy="5323417"/>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202FC766-7B01-4D1A-8366-CEB4CE4C3223}" type="datetimeFigureOut">
              <a:rPr lang="ru-RU" smtClean="0"/>
              <a:pPr/>
              <a:t>27.12.2020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8EF09B-D7F3-497B-B3C4-B62ABBCE685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15172" y="1422400"/>
            <a:ext cx="2057400" cy="26416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202FC766-7B01-4D1A-8366-CEB4CE4C3223}" type="datetimeFigureOut">
              <a:rPr lang="ru-RU" smtClean="0"/>
              <a:pPr/>
              <a:t>27.12.2020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A8EF09B-D7F3-497B-B3C4-B62ABBCE6856}" type="slidenum">
              <a:rPr lang="ru-RU" smtClean="0"/>
              <a:pPr/>
              <a:t>‹#›</a:t>
            </a:fld>
            <a:endParaRPr lang="ru-RU"/>
          </a:p>
        </p:txBody>
      </p:sp>
      <p:sp>
        <p:nvSpPr>
          <p:cNvPr id="8" name="Прямоугольник 7"/>
          <p:cNvSpPr/>
          <p:nvPr/>
        </p:nvSpPr>
        <p:spPr>
          <a:xfrm>
            <a:off x="571500" y="1422400"/>
            <a:ext cx="3429000" cy="6096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628650" y="1524005"/>
            <a:ext cx="3314700" cy="468604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297544" y="1272455"/>
            <a:ext cx="514350"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Блок-схема: процесс 9"/>
          <p:cNvSpPr/>
          <p:nvPr/>
        </p:nvSpPr>
        <p:spPr>
          <a:xfrm rot="2103354" flipH="1">
            <a:off x="3752750" y="1249048"/>
            <a:ext cx="486918" cy="27241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Текст 3"/>
          <p:cNvSpPr>
            <a:spLocks noGrp="1"/>
          </p:cNvSpPr>
          <p:nvPr>
            <p:ph type="body" sz="half" idx="2"/>
          </p:nvPr>
        </p:nvSpPr>
        <p:spPr>
          <a:xfrm>
            <a:off x="628650" y="6400800"/>
            <a:ext cx="3314700" cy="1016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611945" y="-1087896"/>
            <a:ext cx="1229165" cy="2185183"/>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126613" y="28137"/>
            <a:ext cx="1276643" cy="2269588"/>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Кольцо 10"/>
          <p:cNvSpPr/>
          <p:nvPr/>
        </p:nvSpPr>
        <p:spPr>
          <a:xfrm rot="2315675">
            <a:off x="137161" y="1406770"/>
            <a:ext cx="844288" cy="1470165"/>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759655" y="-72"/>
            <a:ext cx="6098345" cy="9144072"/>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title"/>
          </p:nvPr>
        </p:nvSpPr>
        <p:spPr>
          <a:xfrm>
            <a:off x="1076706" y="366184"/>
            <a:ext cx="5623560" cy="1524000"/>
          </a:xfrm>
          <a:prstGeom prst="rect">
            <a:avLst/>
          </a:prstGeom>
        </p:spPr>
        <p:txBody>
          <a:bodyPr anchor="ctr">
            <a:normAutofit/>
          </a:bodyPr>
          <a:lstStyle/>
          <a:p>
            <a:r>
              <a:rPr kumimoji="0" lang="ru-RU" smtClean="0"/>
              <a:t>Образец заголовка</a:t>
            </a:r>
            <a:endParaRPr kumimoji="0" lang="en-US"/>
          </a:p>
        </p:txBody>
      </p:sp>
      <p:sp>
        <p:nvSpPr>
          <p:cNvPr id="9" name="Текст 8"/>
          <p:cNvSpPr>
            <a:spLocks noGrp="1"/>
          </p:cNvSpPr>
          <p:nvPr>
            <p:ph type="body" idx="1"/>
          </p:nvPr>
        </p:nvSpPr>
        <p:spPr>
          <a:xfrm>
            <a:off x="1076706" y="1930400"/>
            <a:ext cx="5623560" cy="64008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2686050" y="8407400"/>
            <a:ext cx="1600200" cy="63500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02FC766-7B01-4D1A-8366-CEB4CE4C3223}" type="datetimeFigureOut">
              <a:rPr lang="ru-RU" smtClean="0"/>
              <a:pPr/>
              <a:t>27.12.2020</a:t>
            </a:fld>
            <a:endParaRPr lang="ru-RU"/>
          </a:p>
        </p:txBody>
      </p:sp>
      <p:sp>
        <p:nvSpPr>
          <p:cNvPr id="10" name="Нижний колонтитул 9"/>
          <p:cNvSpPr>
            <a:spLocks noGrp="1"/>
          </p:cNvSpPr>
          <p:nvPr>
            <p:ph type="ftr" sz="quarter" idx="3"/>
          </p:nvPr>
        </p:nvSpPr>
        <p:spPr>
          <a:xfrm>
            <a:off x="4286250" y="8407400"/>
            <a:ext cx="2171700" cy="63500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6460236" y="8407400"/>
            <a:ext cx="342900" cy="63500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A8EF09B-D7F3-497B-B3C4-B62ABBCE6856}" type="slidenum">
              <a:rPr lang="ru-RU" smtClean="0"/>
              <a:pPr/>
              <a:t>‹#›</a:t>
            </a:fld>
            <a:endParaRPr lang="ru-RU"/>
          </a:p>
        </p:txBody>
      </p:sp>
      <p:sp>
        <p:nvSpPr>
          <p:cNvPr id="15" name="Прямоугольник 14"/>
          <p:cNvSpPr/>
          <p:nvPr/>
        </p:nvSpPr>
        <p:spPr bwMode="invGray">
          <a:xfrm>
            <a:off x="761238" y="-72"/>
            <a:ext cx="54864" cy="9144072"/>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12"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11.png"/><Relationship Id="rId5" Type="http://schemas.openxmlformats.org/officeDocument/2006/relationships/diagramLayout" Target="../diagrams/layout1.xml"/><Relationship Id="rId10" Type="http://schemas.openxmlformats.org/officeDocument/2006/relationships/image" Target="../media/image10.png"/><Relationship Id="rId4" Type="http://schemas.openxmlformats.org/officeDocument/2006/relationships/diagramData" Target="../diagrams/data1.xml"/><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image" Target="../media/image18.png"/><Relationship Id="rId18" Type="http://schemas.openxmlformats.org/officeDocument/2006/relationships/comments" Target="../comments/comment1.xml"/><Relationship Id="rId3" Type="http://schemas.openxmlformats.org/officeDocument/2006/relationships/image" Target="../media/image13.png"/><Relationship Id="rId7" Type="http://schemas.openxmlformats.org/officeDocument/2006/relationships/diagramQuickStyle" Target="../diagrams/quickStyle2.xml"/><Relationship Id="rId12" Type="http://schemas.openxmlformats.org/officeDocument/2006/relationships/image" Target="../media/image17.png"/><Relationship Id="rId17" Type="http://schemas.openxmlformats.org/officeDocument/2006/relationships/hyperlink" Target="https://tatar-inform.tatar/" TargetMode="External"/><Relationship Id="rId2" Type="http://schemas.openxmlformats.org/officeDocument/2006/relationships/notesSlide" Target="../notesSlides/notesSlide2.xml"/><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openxmlformats.org/officeDocument/2006/relationships/image" Target="../media/image16.png"/><Relationship Id="rId5" Type="http://schemas.openxmlformats.org/officeDocument/2006/relationships/diagramData" Target="../diagrams/data2.xml"/><Relationship Id="rId15" Type="http://schemas.openxmlformats.org/officeDocument/2006/relationships/image" Target="../media/image20.png"/><Relationship Id="rId10" Type="http://schemas.openxmlformats.org/officeDocument/2006/relationships/image" Target="../media/image15.jpeg"/><Relationship Id="rId4" Type="http://schemas.openxmlformats.org/officeDocument/2006/relationships/image" Target="../media/image14.png"/><Relationship Id="rId9" Type="http://schemas.microsoft.com/office/2007/relationships/diagramDrawing" Target="../diagrams/drawing2.xml"/><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3.png"/><Relationship Id="rId7"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29.png"/><Relationship Id="rId4" Type="http://schemas.openxmlformats.org/officeDocument/2006/relationships/image" Target="../media/image24.jpe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p:cNvPicPr>
            <a:picLocks noChangeAspect="1"/>
          </p:cNvPicPr>
          <p:nvPr/>
        </p:nvPicPr>
        <p:blipFill>
          <a:blip r:embed="rId3"/>
          <a:stretch>
            <a:fillRect/>
          </a:stretch>
        </p:blipFill>
        <p:spPr>
          <a:xfrm>
            <a:off x="4476050" y="1114221"/>
            <a:ext cx="2279917" cy="3173531"/>
          </a:xfrm>
          <a:prstGeom prst="rect">
            <a:avLst/>
          </a:prstGeom>
        </p:spPr>
      </p:pic>
      <p:pic>
        <p:nvPicPr>
          <p:cNvPr id="103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5122" y="3700500"/>
            <a:ext cx="725487"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3913" y="5097239"/>
            <a:ext cx="725487"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8648" y="425134"/>
            <a:ext cx="1011899"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702" y="415883"/>
            <a:ext cx="869505"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6677" y="487515"/>
            <a:ext cx="1316903" cy="647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p:txBody>
          <a:bodyPr/>
          <a:lstStyle/>
          <a:p>
            <a:r>
              <a:rPr lang="ru-RU" smtClean="0"/>
              <a:t> </a:t>
            </a:r>
            <a:endParaRPr lang="ru-RU" dirty="0"/>
          </a:p>
        </p:txBody>
      </p:sp>
      <p:sp>
        <p:nvSpPr>
          <p:cNvPr id="3" name="Подзаголовок 2"/>
          <p:cNvSpPr>
            <a:spLocks noGrp="1"/>
          </p:cNvSpPr>
          <p:nvPr>
            <p:ph type="subTitle" idx="1"/>
          </p:nvPr>
        </p:nvSpPr>
        <p:spPr/>
        <p:txBody>
          <a:bodyPr/>
          <a:lstStyle/>
          <a:p>
            <a:r>
              <a:rPr lang="ru-RU" smtClean="0"/>
              <a:t> </a:t>
            </a:r>
            <a:endParaRPr lang="ru-RU" dirty="0"/>
          </a:p>
        </p:txBody>
      </p:sp>
      <p:sp>
        <p:nvSpPr>
          <p:cNvPr id="11" name="Прямоугольник 10"/>
          <p:cNvSpPr/>
          <p:nvPr/>
        </p:nvSpPr>
        <p:spPr>
          <a:xfrm>
            <a:off x="764703" y="1763688"/>
            <a:ext cx="2232248" cy="400110"/>
          </a:xfrm>
          <a:prstGeom prst="rect">
            <a:avLst/>
          </a:prstGeom>
          <a:noFill/>
        </p:spPr>
        <p:txBody>
          <a:bodyPr wrap="square" lIns="91440" tIns="45720" rIns="91440" bIns="45720">
            <a:spAutoFit/>
          </a:bodyPr>
          <a:lstStyle/>
          <a:p>
            <a:pPr algn="ctr"/>
            <a:r>
              <a:rPr lang="ru-RU" sz="20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a:t>
            </a:r>
          </a:p>
        </p:txBody>
      </p:sp>
      <p:sp>
        <p:nvSpPr>
          <p:cNvPr id="12" name="Прямоугольник 11"/>
          <p:cNvSpPr/>
          <p:nvPr/>
        </p:nvSpPr>
        <p:spPr>
          <a:xfrm>
            <a:off x="188640" y="-47615"/>
            <a:ext cx="6192689" cy="646331"/>
          </a:xfrm>
          <a:prstGeom prst="rect">
            <a:avLst/>
          </a:prstGeom>
          <a:noFill/>
        </p:spPr>
        <p:txBody>
          <a:bodyPr wrap="square" lIns="91440" tIns="45720" rIns="91440" bIns="45720">
            <a:spAutoFit/>
          </a:bodyPr>
          <a:lstStyle/>
          <a:p>
            <a:pPr algn="ctr"/>
            <a:r>
              <a:rPr lang="ru-RU" sz="36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Школьный Калейдоскоп</a:t>
            </a:r>
            <a:endParaRPr lang="ru-RU" sz="36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6145" name="Rectangle 1"/>
          <p:cNvSpPr>
            <a:spLocks noChangeArrowheads="1"/>
          </p:cNvSpPr>
          <p:nvPr/>
        </p:nvSpPr>
        <p:spPr bwMode="auto">
          <a:xfrm>
            <a:off x="783936" y="3022111"/>
            <a:ext cx="4646846"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1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lang="ru-RU" sz="1100" dirty="0" smtClean="0">
              <a:solidFill>
                <a:srgbClr val="000000"/>
              </a:solidFill>
              <a:latin typeface="Verdana" pitchFamily="34" charset="0"/>
              <a:ea typeface="Calibri" pitchFamily="34" charset="0"/>
              <a:cs typeface="Times New Roman" pitchFamily="18" charset="0"/>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t/>
            </a:r>
            <a:br>
              <a:rPr kumimoji="0" lang="ru-RU" sz="1200" b="0" i="0" u="none" strike="noStrike" cap="none" normalizeH="0" baseline="0" dirty="0" smtClean="0">
                <a:ln>
                  <a:noFill/>
                </a:ln>
                <a:solidFill>
                  <a:srgbClr val="000000"/>
                </a:solidFill>
                <a:effectLst/>
                <a:latin typeface="Verdana" pitchFamily="34" charset="0"/>
                <a:ea typeface="Calibri" pitchFamily="34" charset="0"/>
                <a:cs typeface="Times New Roman" pitchFamily="18" charset="0"/>
              </a:rPr>
            </a:b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Прямоугольник 14"/>
          <p:cNvSpPr/>
          <p:nvPr/>
        </p:nvSpPr>
        <p:spPr>
          <a:xfrm>
            <a:off x="5430782" y="5"/>
            <a:ext cx="1427221" cy="938719"/>
          </a:xfrm>
          <a:prstGeom prst="rect">
            <a:avLst/>
          </a:prstGeom>
        </p:spPr>
        <p:txBody>
          <a:bodyPr wrap="square">
            <a:spAutoFit/>
          </a:bodyPr>
          <a:lstStyle/>
          <a:p>
            <a:pPr algn="ctr"/>
            <a:r>
              <a:rPr lang="ru-RU" sz="1100" dirty="0" smtClean="0"/>
              <a:t>Ежемесячное издание     </a:t>
            </a:r>
          </a:p>
          <a:p>
            <a:pPr algn="ctr"/>
            <a:r>
              <a:rPr lang="ru-RU" sz="1100" dirty="0" smtClean="0"/>
              <a:t>декабрь 2020</a:t>
            </a:r>
          </a:p>
          <a:p>
            <a:pPr algn="ctr"/>
            <a:r>
              <a:rPr lang="ru-RU" sz="1100" dirty="0" smtClean="0"/>
              <a:t>МБОУ «СОШ №24»                     №</a:t>
            </a:r>
            <a:r>
              <a:rPr lang="ru-RU" sz="1100" dirty="0"/>
              <a:t>4</a:t>
            </a:r>
          </a:p>
        </p:txBody>
      </p:sp>
      <p:sp>
        <p:nvSpPr>
          <p:cNvPr id="26" name="TextBox 25"/>
          <p:cNvSpPr txBox="1"/>
          <p:nvPr/>
        </p:nvSpPr>
        <p:spPr>
          <a:xfrm>
            <a:off x="6513034" y="8620780"/>
            <a:ext cx="288862" cy="369332"/>
          </a:xfrm>
          <a:prstGeom prst="rect">
            <a:avLst/>
          </a:prstGeom>
          <a:noFill/>
        </p:spPr>
        <p:txBody>
          <a:bodyPr wrap="none" rtlCol="0">
            <a:spAutoFit/>
          </a:bodyPr>
          <a:lstStyle/>
          <a:p>
            <a:r>
              <a:rPr lang="ru-RU" dirty="0" smtClean="0"/>
              <a:t>1</a:t>
            </a:r>
            <a:endParaRPr lang="ru-RU" dirty="0"/>
          </a:p>
        </p:txBody>
      </p:sp>
      <p:sp>
        <p:nvSpPr>
          <p:cNvPr id="7" name="TextBox 6"/>
          <p:cNvSpPr txBox="1"/>
          <p:nvPr/>
        </p:nvSpPr>
        <p:spPr>
          <a:xfrm>
            <a:off x="9045624" y="785726"/>
            <a:ext cx="216024" cy="276999"/>
          </a:xfrm>
          <a:prstGeom prst="rect">
            <a:avLst/>
          </a:prstGeom>
          <a:noFill/>
        </p:spPr>
        <p:txBody>
          <a:bodyPr wrap="square" rtlCol="0">
            <a:spAutoFit/>
          </a:bodyPr>
          <a:lstStyle/>
          <a:p>
            <a:pPr algn="just"/>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4725145" y="7092282"/>
            <a:ext cx="2232248" cy="261610"/>
          </a:xfrm>
          <a:prstGeom prst="rect">
            <a:avLst/>
          </a:prstGeom>
        </p:spPr>
        <p:txBody>
          <a:bodyPr wrap="square">
            <a:spAutoFit/>
          </a:bodyPr>
          <a:lstStyle/>
          <a:p>
            <a:r>
              <a:rPr lang="ru-RU" sz="1100" dirty="0" smtClean="0"/>
              <a:t>.</a:t>
            </a:r>
            <a:endParaRPr lang="ru-RU" sz="1100" dirty="0"/>
          </a:p>
        </p:txBody>
      </p:sp>
      <p:sp>
        <p:nvSpPr>
          <p:cNvPr id="21" name="TextBox 20"/>
          <p:cNvSpPr txBox="1"/>
          <p:nvPr/>
        </p:nvSpPr>
        <p:spPr>
          <a:xfrm>
            <a:off x="1124744" y="672416"/>
            <a:ext cx="6093299" cy="276999"/>
          </a:xfrm>
          <a:prstGeom prst="rect">
            <a:avLst/>
          </a:prstGeom>
          <a:noFill/>
        </p:spPr>
        <p:txBody>
          <a:bodyPr wrap="square" rtlCol="0">
            <a:spAutoFit/>
          </a:bodyPr>
          <a:lstStyle/>
          <a:p>
            <a:pPr algn="just"/>
            <a:r>
              <a:rPr lang="ru-RU" sz="1200" dirty="0"/>
              <a:t> </a:t>
            </a:r>
            <a:r>
              <a:rPr lang="ru-RU" sz="1200" dirty="0" smtClean="0"/>
              <a:t>         </a:t>
            </a:r>
            <a:endParaRPr lang="ru-RU" sz="1200" dirty="0"/>
          </a:p>
        </p:txBody>
      </p:sp>
      <p:pic>
        <p:nvPicPr>
          <p:cNvPr id="1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4207" y="446881"/>
            <a:ext cx="930697" cy="685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764702" y="5099429"/>
            <a:ext cx="5995278" cy="276999"/>
          </a:xfrm>
          <a:prstGeom prst="rect">
            <a:avLst/>
          </a:prstGeom>
          <a:noFill/>
        </p:spPr>
        <p:txBody>
          <a:bodyPr wrap="square" rtlCol="0">
            <a:spAutoFit/>
          </a:bodyPr>
          <a:lstStyle/>
          <a:p>
            <a:r>
              <a:rPr lang="ru-RU" sz="1200" dirty="0" smtClean="0"/>
              <a:t>                                                  </a:t>
            </a:r>
            <a:endParaRPr lang="ru-RU" sz="1200" dirty="0"/>
          </a:p>
        </p:txBody>
      </p:sp>
      <p:pic>
        <p:nvPicPr>
          <p:cNvPr id="9" name="Рисунок 8"/>
          <p:cNvPicPr>
            <a:picLocks noChangeAspect="1"/>
          </p:cNvPicPr>
          <p:nvPr/>
        </p:nvPicPr>
        <p:blipFill>
          <a:blip r:embed="rId5"/>
          <a:stretch>
            <a:fillRect/>
          </a:stretch>
        </p:blipFill>
        <p:spPr>
          <a:xfrm>
            <a:off x="4850547" y="825297"/>
            <a:ext cx="1176630" cy="298730"/>
          </a:xfrm>
          <a:prstGeom prst="rect">
            <a:avLst/>
          </a:prstGeom>
        </p:spPr>
      </p:pic>
      <p:pic>
        <p:nvPicPr>
          <p:cNvPr id="17" name="Рисунок 16"/>
          <p:cNvPicPr>
            <a:picLocks noChangeAspect="1"/>
          </p:cNvPicPr>
          <p:nvPr/>
        </p:nvPicPr>
        <p:blipFill>
          <a:blip r:embed="rId5"/>
          <a:stretch>
            <a:fillRect/>
          </a:stretch>
        </p:blipFill>
        <p:spPr>
          <a:xfrm>
            <a:off x="6197695" y="847913"/>
            <a:ext cx="562286" cy="298730"/>
          </a:xfrm>
          <a:prstGeom prst="rect">
            <a:avLst/>
          </a:prstGeom>
        </p:spPr>
      </p:pic>
      <p:sp>
        <p:nvSpPr>
          <p:cNvPr id="18" name="TextBox 17"/>
          <p:cNvSpPr txBox="1"/>
          <p:nvPr/>
        </p:nvSpPr>
        <p:spPr>
          <a:xfrm>
            <a:off x="716084" y="968828"/>
            <a:ext cx="3891868" cy="3108543"/>
          </a:xfrm>
          <a:prstGeom prst="rect">
            <a:avLst/>
          </a:prstGeom>
          <a:noFill/>
        </p:spPr>
        <p:txBody>
          <a:bodyPr wrap="square" rtlCol="0">
            <a:spAutoFit/>
          </a:bodyPr>
          <a:lstStyle/>
          <a:p>
            <a:pPr algn="ctr"/>
            <a:r>
              <a:rPr lang="ru-RU" sz="1400" dirty="0" smtClean="0">
                <a:solidFill>
                  <a:srgbClr val="000000"/>
                </a:solidFill>
                <a:latin typeface="verdana" panose="020B0604030504040204" pitchFamily="34" charset="0"/>
              </a:rPr>
              <a:t>   </a:t>
            </a:r>
            <a:r>
              <a:rPr lang="ru-RU" sz="1400" dirty="0">
                <a:solidFill>
                  <a:srgbClr val="FF0000"/>
                </a:solidFill>
                <a:latin typeface="verdana" panose="020B0604030504040204" pitchFamily="34" charset="0"/>
              </a:rPr>
              <a:t>С Новым годом</a:t>
            </a:r>
            <a:r>
              <a:rPr lang="ru-RU" sz="1400" dirty="0" smtClean="0">
                <a:solidFill>
                  <a:srgbClr val="000000"/>
                </a:solidFill>
                <a:latin typeface="verdana" panose="020B0604030504040204" pitchFamily="34" charset="0"/>
              </a:rPr>
              <a:t>!</a:t>
            </a:r>
          </a:p>
          <a:p>
            <a:r>
              <a:rPr lang="ru-RU" sz="1400" dirty="0" smtClean="0">
                <a:solidFill>
                  <a:srgbClr val="000000"/>
                </a:solidFill>
                <a:latin typeface="verdana" panose="020B0604030504040204" pitchFamily="34" charset="0"/>
              </a:rPr>
              <a:t>  Этот </a:t>
            </a:r>
            <a:r>
              <a:rPr lang="ru-RU" sz="1400" dirty="0">
                <a:solidFill>
                  <a:srgbClr val="000000"/>
                </a:solidFill>
                <a:latin typeface="verdana" panose="020B0604030504040204" pitchFamily="34" charset="0"/>
              </a:rPr>
              <a:t>год был трудный, было множество проблем, </a:t>
            </a:r>
            <a:r>
              <a:rPr lang="ru-RU" sz="1400" dirty="0" smtClean="0">
                <a:solidFill>
                  <a:srgbClr val="000000"/>
                </a:solidFill>
                <a:latin typeface="verdana" panose="020B0604030504040204" pitchFamily="34" charset="0"/>
              </a:rPr>
              <a:t>провалов, </a:t>
            </a:r>
            <a:r>
              <a:rPr lang="ru-RU" sz="1400" dirty="0">
                <a:solidFill>
                  <a:srgbClr val="000000"/>
                </a:solidFill>
                <a:latin typeface="verdana" panose="020B0604030504040204" pitchFamily="34" charset="0"/>
              </a:rPr>
              <a:t>неудач. Так пусть в Новом году будет больше побед. Пусть он будет наполнен радостью, улыбками и смехом. </a:t>
            </a:r>
            <a:r>
              <a:rPr lang="ru-RU" sz="1400" dirty="0" smtClean="0">
                <a:solidFill>
                  <a:srgbClr val="000000"/>
                </a:solidFill>
                <a:latin typeface="verdana" panose="020B0604030504040204" pitchFamily="34" charset="0"/>
              </a:rPr>
              <a:t>Желаем </a:t>
            </a:r>
            <a:r>
              <a:rPr lang="ru-RU" sz="1400" dirty="0">
                <a:solidFill>
                  <a:srgbClr val="000000"/>
                </a:solidFill>
                <a:latin typeface="verdana" panose="020B0604030504040204" pitchFamily="34" charset="0"/>
              </a:rPr>
              <a:t>каждому, чтобы любое желание воплотилось в жизнь, чтобы все поставленные цели были достигнуты. Самое главное, пусть каждый из нас будет в новом году счастлив. Ведь счастье, как раз, включает в себя и здоровье, и любовь, и успех. Будьте счастливы! </a:t>
            </a:r>
            <a:endParaRPr lang="ru-RU" sz="1400" dirty="0"/>
          </a:p>
        </p:txBody>
      </p:sp>
      <p:sp>
        <p:nvSpPr>
          <p:cNvPr id="22" name="Прямоугольник 21"/>
          <p:cNvSpPr/>
          <p:nvPr/>
        </p:nvSpPr>
        <p:spPr>
          <a:xfrm>
            <a:off x="3558736" y="4113140"/>
            <a:ext cx="3429000" cy="2862322"/>
          </a:xfrm>
          <a:prstGeom prst="rect">
            <a:avLst/>
          </a:prstGeom>
        </p:spPr>
        <p:txBody>
          <a:bodyPr>
            <a:spAutoFit/>
          </a:bodyPr>
          <a:lstStyle/>
          <a:p>
            <a:r>
              <a:rPr lang="ru-RU" dirty="0">
                <a:solidFill>
                  <a:srgbClr val="0070C0"/>
                </a:solidFill>
              </a:rPr>
              <a:t>Елок, сладостей, игрушек,</a:t>
            </a:r>
          </a:p>
          <a:p>
            <a:r>
              <a:rPr lang="ru-RU" dirty="0">
                <a:solidFill>
                  <a:srgbClr val="0070C0"/>
                </a:solidFill>
              </a:rPr>
              <a:t>Серпантина и хлопушек,</a:t>
            </a:r>
          </a:p>
          <a:p>
            <a:r>
              <a:rPr lang="ru-RU" dirty="0">
                <a:solidFill>
                  <a:srgbClr val="0070C0"/>
                </a:solidFill>
              </a:rPr>
              <a:t>Дружный школьный хоровод</a:t>
            </a:r>
          </a:p>
          <a:p>
            <a:r>
              <a:rPr lang="ru-RU" dirty="0">
                <a:solidFill>
                  <a:srgbClr val="0070C0"/>
                </a:solidFill>
              </a:rPr>
              <a:t>Пожелаем в Новый год!</a:t>
            </a:r>
          </a:p>
          <a:p>
            <a:endParaRPr lang="ru-RU" dirty="0">
              <a:solidFill>
                <a:srgbClr val="0070C0"/>
              </a:solidFill>
            </a:endParaRPr>
          </a:p>
          <a:p>
            <a:r>
              <a:rPr lang="ru-RU" dirty="0">
                <a:solidFill>
                  <a:srgbClr val="0070C0"/>
                </a:solidFill>
              </a:rPr>
              <a:t>Каникул вам ярких,</a:t>
            </a:r>
          </a:p>
          <a:p>
            <a:r>
              <a:rPr lang="ru-RU" dirty="0">
                <a:solidFill>
                  <a:srgbClr val="0070C0"/>
                </a:solidFill>
              </a:rPr>
              <a:t>Чудесных подарков,</a:t>
            </a:r>
          </a:p>
          <a:p>
            <a:r>
              <a:rPr lang="ru-RU" dirty="0">
                <a:solidFill>
                  <a:srgbClr val="0070C0"/>
                </a:solidFill>
              </a:rPr>
              <a:t>И пусть никогда Дед Мороз</a:t>
            </a:r>
          </a:p>
          <a:p>
            <a:r>
              <a:rPr lang="ru-RU" dirty="0">
                <a:solidFill>
                  <a:srgbClr val="0070C0"/>
                </a:solidFill>
              </a:rPr>
              <a:t>Не кусает </a:t>
            </a:r>
            <a:r>
              <a:rPr lang="ru-RU" dirty="0" smtClean="0">
                <a:solidFill>
                  <a:srgbClr val="0070C0"/>
                </a:solidFill>
              </a:rPr>
              <a:t> вас за </a:t>
            </a:r>
            <a:r>
              <a:rPr lang="ru-RU" dirty="0">
                <a:solidFill>
                  <a:srgbClr val="0070C0"/>
                </a:solidFill>
              </a:rPr>
              <a:t>нос!</a:t>
            </a:r>
          </a:p>
          <a:p>
            <a:endParaRPr lang="ru-RU" dirty="0">
              <a:solidFill>
                <a:srgbClr val="0070C0"/>
              </a:solidFill>
            </a:endParaRPr>
          </a:p>
        </p:txBody>
      </p:sp>
      <p:pic>
        <p:nvPicPr>
          <p:cNvPr id="24" name="Рисунок 23"/>
          <p:cNvPicPr>
            <a:picLocks noChangeAspect="1"/>
          </p:cNvPicPr>
          <p:nvPr/>
        </p:nvPicPr>
        <p:blipFill>
          <a:blip r:embed="rId6"/>
          <a:stretch>
            <a:fillRect/>
          </a:stretch>
        </p:blipFill>
        <p:spPr>
          <a:xfrm>
            <a:off x="783937" y="3994679"/>
            <a:ext cx="2648232" cy="2809569"/>
          </a:xfrm>
          <a:prstGeom prst="rect">
            <a:avLst/>
          </a:prstGeom>
        </p:spPr>
      </p:pic>
      <p:sp>
        <p:nvSpPr>
          <p:cNvPr id="28" name="Прямоугольник 27"/>
          <p:cNvSpPr/>
          <p:nvPr/>
        </p:nvSpPr>
        <p:spPr>
          <a:xfrm>
            <a:off x="764702" y="7076110"/>
            <a:ext cx="6212013" cy="2031325"/>
          </a:xfrm>
          <a:prstGeom prst="rect">
            <a:avLst/>
          </a:prstGeom>
        </p:spPr>
        <p:txBody>
          <a:bodyPr wrap="square">
            <a:spAutoFit/>
          </a:bodyPr>
          <a:lstStyle/>
          <a:p>
            <a:pPr algn="ctr"/>
            <a:r>
              <a:rPr lang="ru-RU" sz="1400" dirty="0">
                <a:solidFill>
                  <a:srgbClr val="FF0000"/>
                </a:solidFill>
              </a:rPr>
              <a:t>Есть идея!</a:t>
            </a:r>
          </a:p>
          <a:p>
            <a:r>
              <a:rPr lang="ru-RU" sz="1400" dirty="0" smtClean="0"/>
              <a:t>Третий Фестиваль </a:t>
            </a:r>
            <a:r>
              <a:rPr lang="ru-RU" sz="1400" dirty="0"/>
              <a:t>проводится с декабря 2020 по январь 2021 года</a:t>
            </a:r>
            <a:r>
              <a:rPr lang="ru-RU" sz="1400" dirty="0" smtClean="0"/>
              <a:t>:</a:t>
            </a:r>
            <a:endParaRPr lang="ru-RU" sz="1400" dirty="0"/>
          </a:p>
          <a:p>
            <a:r>
              <a:rPr lang="ru-RU" sz="1400" dirty="0"/>
              <a:t>- I этап – подготовительный – до декабря 2020 года</a:t>
            </a:r>
            <a:r>
              <a:rPr lang="ru-RU" sz="1400" dirty="0" smtClean="0"/>
              <a:t>;</a:t>
            </a:r>
            <a:endParaRPr lang="ru-RU" sz="1400" dirty="0"/>
          </a:p>
          <a:p>
            <a:r>
              <a:rPr lang="ru-RU" sz="1400" dirty="0"/>
              <a:t>- II этап – приём работ участников Фестиваля – до 24 января 2021 года. Фестиваль приурочен к празднованию Дня российского студенчества</a:t>
            </a:r>
            <a:r>
              <a:rPr lang="ru-RU" sz="1400" dirty="0" smtClean="0"/>
              <a:t>.</a:t>
            </a:r>
            <a:endParaRPr lang="ru-RU" sz="1400" dirty="0"/>
          </a:p>
          <a:p>
            <a:r>
              <a:rPr lang="ru-RU" sz="1400" dirty="0"/>
              <a:t>- III этап- подведение итогов и рассылка наградных материалов до </a:t>
            </a:r>
            <a:r>
              <a:rPr lang="ru-RU" sz="1400" dirty="0" smtClean="0"/>
              <a:t>10.02.2021</a:t>
            </a:r>
            <a:endParaRPr lang="ru-RU" sz="1400" dirty="0"/>
          </a:p>
          <a:p>
            <a:r>
              <a:rPr lang="ru-RU" sz="1400" dirty="0"/>
              <a:t>Участники до 20 января направляют в адрес </a:t>
            </a:r>
            <a:r>
              <a:rPr lang="ru-RU" sz="1400" dirty="0" smtClean="0"/>
              <a:t>оргкомитета</a:t>
            </a:r>
            <a:endParaRPr lang="ru-RU" sz="1400" dirty="0"/>
          </a:p>
          <a:p>
            <a:r>
              <a:rPr lang="ru-RU" sz="1400" dirty="0"/>
              <a:t>( эл. почта moy-shkola24@mail.ru или ruzilya.bikmukhametova@mail.ru) заявку участника Фестиваля по образцу (</a:t>
            </a:r>
            <a:r>
              <a:rPr lang="ru-RU" sz="1400" dirty="0" smtClean="0"/>
              <a:t>приложение на сайте школы)</a:t>
            </a:r>
            <a:endParaRPr lang="ru-RU" sz="1400" dirty="0"/>
          </a:p>
        </p:txBody>
      </p:sp>
      <p:pic>
        <p:nvPicPr>
          <p:cNvPr id="29" name="Рисунок 28"/>
          <p:cNvPicPr>
            <a:picLocks noChangeAspect="1"/>
          </p:cNvPicPr>
          <p:nvPr/>
        </p:nvPicPr>
        <p:blipFill>
          <a:blip r:embed="rId7"/>
          <a:stretch>
            <a:fillRect/>
          </a:stretch>
        </p:blipFill>
        <p:spPr>
          <a:xfrm>
            <a:off x="855678" y="6665324"/>
            <a:ext cx="6030059" cy="47207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a:stretch>
            <a:fillRect/>
          </a:stretch>
        </p:blipFill>
        <p:spPr>
          <a:xfrm>
            <a:off x="5449460" y="3077761"/>
            <a:ext cx="1381824" cy="1579227"/>
          </a:xfrm>
          <a:prstGeom prst="rect">
            <a:avLst/>
          </a:prstGeom>
        </p:spPr>
      </p:pic>
      <p:pic>
        <p:nvPicPr>
          <p:cNvPr id="20" name="Picture 6" descr="C:\Users\ПК\Desktop\isk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762" y="2633819"/>
            <a:ext cx="723900" cy="7239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4704" y="4464203"/>
            <a:ext cx="2448272" cy="600164"/>
          </a:xfrm>
          <a:prstGeom prst="rect">
            <a:avLst/>
          </a:prstGeom>
          <a:noFill/>
        </p:spPr>
        <p:txBody>
          <a:bodyPr wrap="square" rtlCol="0">
            <a:spAutoFit/>
          </a:bodyPr>
          <a:lstStyle/>
          <a:p>
            <a:pPr algn="ctr"/>
            <a:endParaRPr lang="ru-RU" sz="1100" b="1" dirty="0" smtClean="0"/>
          </a:p>
          <a:p>
            <a:pPr algn="ctr"/>
            <a:endParaRPr lang="ru-RU" sz="1100" b="1" dirty="0"/>
          </a:p>
          <a:p>
            <a:pPr algn="ctr"/>
            <a:r>
              <a:rPr lang="ru-RU" sz="1100" dirty="0" smtClean="0"/>
              <a:t>.</a:t>
            </a:r>
            <a:endParaRPr lang="ru-RU" sz="1100" dirty="0"/>
          </a:p>
        </p:txBody>
      </p:sp>
      <p:sp>
        <p:nvSpPr>
          <p:cNvPr id="7" name="TextBox 6"/>
          <p:cNvSpPr txBox="1"/>
          <p:nvPr/>
        </p:nvSpPr>
        <p:spPr>
          <a:xfrm>
            <a:off x="692696" y="32445"/>
            <a:ext cx="6165304" cy="276999"/>
          </a:xfrm>
          <a:prstGeom prst="rect">
            <a:avLst/>
          </a:prstGeom>
          <a:noFill/>
        </p:spPr>
        <p:txBody>
          <a:bodyPr wrap="square" rtlCol="0">
            <a:spAutoFit/>
          </a:bodyPr>
          <a:lstStyle/>
          <a:p>
            <a:pPr algn="ctr"/>
            <a:r>
              <a:rPr lang="ru-RU" sz="1200" b="1" dirty="0"/>
              <a:t> </a:t>
            </a:r>
            <a:endParaRPr lang="ru-RU" sz="1200" dirty="0">
              <a:latin typeface="Times New Roman" pitchFamily="18" charset="0"/>
              <a:cs typeface="Times New Roman" pitchFamily="18" charset="0"/>
            </a:endParaRPr>
          </a:p>
        </p:txBody>
      </p:sp>
      <p:graphicFrame>
        <p:nvGraphicFramePr>
          <p:cNvPr id="13" name="Схема 12"/>
          <p:cNvGraphicFramePr/>
          <p:nvPr>
            <p:extLst>
              <p:ext uri="{D42A27DB-BD31-4B8C-83A1-F6EECF244321}">
                <p14:modId xmlns:p14="http://schemas.microsoft.com/office/powerpoint/2010/main" val="2021014762"/>
              </p:ext>
            </p:extLst>
          </p:nvPr>
        </p:nvGraphicFramePr>
        <p:xfrm>
          <a:off x="6498628" y="8820472"/>
          <a:ext cx="332656" cy="2478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p:cNvSpPr txBox="1"/>
          <p:nvPr/>
        </p:nvSpPr>
        <p:spPr>
          <a:xfrm>
            <a:off x="791419" y="151894"/>
            <a:ext cx="4392488" cy="2462213"/>
          </a:xfrm>
          <a:prstGeom prst="rect">
            <a:avLst/>
          </a:prstGeom>
          <a:noFill/>
        </p:spPr>
        <p:txBody>
          <a:bodyPr wrap="square" rtlCol="0">
            <a:spAutoFit/>
          </a:bodyPr>
          <a:lstStyle/>
          <a:p>
            <a:pPr algn="ctr" fontAlgn="base"/>
            <a:r>
              <a:rPr lang="ru-RU" sz="1400" dirty="0">
                <a:solidFill>
                  <a:srgbClr val="000000"/>
                </a:solidFill>
                <a:latin typeface="Arial" panose="020B0604020202020204" pitchFamily="34" charset="0"/>
              </a:rPr>
              <a:t>Педагогический дебют – </a:t>
            </a:r>
            <a:r>
              <a:rPr lang="ru-RU" sz="1400" dirty="0" smtClean="0">
                <a:solidFill>
                  <a:srgbClr val="000000"/>
                </a:solidFill>
                <a:latin typeface="Arial" panose="020B0604020202020204" pitchFamily="34" charset="0"/>
              </a:rPr>
              <a:t>2020</a:t>
            </a:r>
            <a:r>
              <a:rPr lang="ru-RU" sz="1400" dirty="0"/>
              <a:t/>
            </a:r>
            <a:br>
              <a:rPr lang="ru-RU" sz="1400" dirty="0"/>
            </a:br>
            <a:r>
              <a:rPr lang="ru-RU" sz="1400" dirty="0">
                <a:solidFill>
                  <a:srgbClr val="000000"/>
                </a:solidFill>
                <a:latin typeface="Times New Roman" panose="02020603050405020304" pitchFamily="18" charset="0"/>
              </a:rPr>
              <a:t>10.12.2020  в МБОУ «СОШ №24» прошли открытые уроки в рамках муниципального конкурса </a:t>
            </a:r>
            <a:r>
              <a:rPr lang="ru-RU" sz="1400" b="1" dirty="0">
                <a:solidFill>
                  <a:srgbClr val="000000"/>
                </a:solidFill>
                <a:latin typeface="Times New Roman" panose="02020603050405020304" pitchFamily="18" charset="0"/>
              </a:rPr>
              <a:t>«Педагогический дебют – 2020»</a:t>
            </a:r>
            <a:r>
              <a:rPr lang="ru-RU" sz="1400" dirty="0">
                <a:solidFill>
                  <a:srgbClr val="000000"/>
                </a:solidFill>
                <a:latin typeface="Times New Roman" panose="02020603050405020304" pitchFamily="18" charset="0"/>
              </a:rPr>
              <a:t>.</a:t>
            </a:r>
            <a:endParaRPr lang="ru-RU" sz="1400" dirty="0">
              <a:solidFill>
                <a:srgbClr val="000000"/>
              </a:solidFill>
              <a:latin typeface="Arial" panose="020B0604020202020204" pitchFamily="34" charset="0"/>
            </a:endParaRPr>
          </a:p>
          <a:p>
            <a:pPr fontAlgn="base"/>
            <a:r>
              <a:rPr lang="ru-RU" sz="1400" dirty="0">
                <a:solidFill>
                  <a:srgbClr val="000000"/>
                </a:solidFill>
                <a:latin typeface="Times New Roman" panose="02020603050405020304" pitchFamily="18" charset="0"/>
              </a:rPr>
              <a:t>В конкурсе участвовали:</a:t>
            </a:r>
            <a:endParaRPr lang="ru-RU" sz="1400" dirty="0">
              <a:solidFill>
                <a:srgbClr val="000000"/>
              </a:solidFill>
              <a:latin typeface="Arial" panose="020B0604020202020204" pitchFamily="34" charset="0"/>
            </a:endParaRPr>
          </a:p>
          <a:p>
            <a:pPr fontAlgn="base"/>
            <a:r>
              <a:rPr lang="ru-RU" sz="1400" dirty="0">
                <a:solidFill>
                  <a:srgbClr val="000000"/>
                </a:solidFill>
                <a:latin typeface="Times New Roman" panose="02020603050405020304" pitchFamily="18" charset="0"/>
              </a:rPr>
              <a:t>1. </a:t>
            </a:r>
            <a:r>
              <a:rPr lang="ru-RU" sz="1400" dirty="0" smtClean="0">
                <a:solidFill>
                  <a:srgbClr val="000000"/>
                </a:solidFill>
                <a:latin typeface="Times New Roman" panose="02020603050405020304" pitchFamily="18" charset="0"/>
              </a:rPr>
              <a:t>Учитель </a:t>
            </a:r>
            <a:r>
              <a:rPr lang="ru-RU" sz="1400" dirty="0">
                <a:solidFill>
                  <a:srgbClr val="000000"/>
                </a:solidFill>
                <a:latin typeface="Times New Roman" panose="02020603050405020304" pitchFamily="18" charset="0"/>
              </a:rPr>
              <a:t>истории – </a:t>
            </a:r>
            <a:r>
              <a:rPr lang="ru-RU" sz="1400" dirty="0" err="1">
                <a:solidFill>
                  <a:srgbClr val="000000"/>
                </a:solidFill>
                <a:latin typeface="Times New Roman" panose="02020603050405020304" pitchFamily="18" charset="0"/>
              </a:rPr>
              <a:t>Ситдикова</a:t>
            </a:r>
            <a:r>
              <a:rPr lang="ru-RU" sz="1400" dirty="0">
                <a:solidFill>
                  <a:srgbClr val="000000"/>
                </a:solidFill>
                <a:latin typeface="Times New Roman" panose="02020603050405020304" pitchFamily="18" charset="0"/>
              </a:rPr>
              <a:t> Э.Х.</a:t>
            </a:r>
            <a:endParaRPr lang="ru-RU" sz="1400" dirty="0">
              <a:solidFill>
                <a:srgbClr val="000000"/>
              </a:solidFill>
              <a:latin typeface="Arial" panose="020B0604020202020204" pitchFamily="34" charset="0"/>
            </a:endParaRPr>
          </a:p>
          <a:p>
            <a:pPr fontAlgn="base"/>
            <a:r>
              <a:rPr lang="ru-RU" sz="1400" dirty="0">
                <a:solidFill>
                  <a:srgbClr val="000000"/>
                </a:solidFill>
                <a:latin typeface="Times New Roman" panose="02020603050405020304" pitchFamily="18" charset="0"/>
              </a:rPr>
              <a:t>2. </a:t>
            </a:r>
            <a:r>
              <a:rPr lang="ru-RU" sz="1400" dirty="0" smtClean="0">
                <a:solidFill>
                  <a:srgbClr val="000000"/>
                </a:solidFill>
                <a:latin typeface="Times New Roman" panose="02020603050405020304" pitchFamily="18" charset="0"/>
              </a:rPr>
              <a:t>Учитель </a:t>
            </a:r>
            <a:r>
              <a:rPr lang="ru-RU" sz="1400" dirty="0">
                <a:solidFill>
                  <a:srgbClr val="000000"/>
                </a:solidFill>
                <a:latin typeface="Times New Roman" panose="02020603050405020304" pitchFamily="18" charset="0"/>
              </a:rPr>
              <a:t>немецкого языка – </a:t>
            </a:r>
            <a:r>
              <a:rPr lang="ru-RU" sz="1400" dirty="0" err="1">
                <a:solidFill>
                  <a:srgbClr val="000000"/>
                </a:solidFill>
                <a:latin typeface="Times New Roman" panose="02020603050405020304" pitchFamily="18" charset="0"/>
              </a:rPr>
              <a:t>Шайхутдинова</a:t>
            </a:r>
            <a:r>
              <a:rPr lang="ru-RU" sz="1400" dirty="0">
                <a:solidFill>
                  <a:srgbClr val="000000"/>
                </a:solidFill>
                <a:latin typeface="Times New Roman" panose="02020603050405020304" pitchFamily="18" charset="0"/>
              </a:rPr>
              <a:t> А.А.</a:t>
            </a:r>
            <a:endParaRPr lang="ru-RU" sz="1400" dirty="0">
              <a:solidFill>
                <a:srgbClr val="000000"/>
              </a:solidFill>
              <a:latin typeface="Arial" panose="020B0604020202020204" pitchFamily="34" charset="0"/>
            </a:endParaRPr>
          </a:p>
          <a:p>
            <a:pPr fontAlgn="base"/>
            <a:r>
              <a:rPr lang="ru-RU" sz="1400" dirty="0">
                <a:solidFill>
                  <a:srgbClr val="000000"/>
                </a:solidFill>
                <a:latin typeface="Times New Roman" panose="02020603050405020304" pitchFamily="18" charset="0"/>
              </a:rPr>
              <a:t>3. </a:t>
            </a:r>
            <a:r>
              <a:rPr lang="ru-RU" sz="1400" dirty="0" smtClean="0">
                <a:solidFill>
                  <a:srgbClr val="000000"/>
                </a:solidFill>
                <a:latin typeface="Times New Roman" panose="02020603050405020304" pitchFamily="18" charset="0"/>
              </a:rPr>
              <a:t>Учитель </a:t>
            </a:r>
            <a:r>
              <a:rPr lang="ru-RU" sz="1400" dirty="0">
                <a:solidFill>
                  <a:srgbClr val="000000"/>
                </a:solidFill>
                <a:latin typeface="Times New Roman" panose="02020603050405020304" pitchFamily="18" charset="0"/>
              </a:rPr>
              <a:t>начальных классов – Султанова И.И.</a:t>
            </a:r>
            <a:endParaRPr lang="ru-RU" sz="1400" dirty="0">
              <a:solidFill>
                <a:srgbClr val="000000"/>
              </a:solidFill>
              <a:latin typeface="Arial" panose="020B0604020202020204" pitchFamily="34" charset="0"/>
            </a:endParaRPr>
          </a:p>
          <a:p>
            <a:pPr fontAlgn="base"/>
            <a:r>
              <a:rPr lang="ru-RU" sz="1400" dirty="0">
                <a:solidFill>
                  <a:srgbClr val="000000"/>
                </a:solidFill>
                <a:latin typeface="Times New Roman" panose="02020603050405020304" pitchFamily="18" charset="0"/>
              </a:rPr>
              <a:t>4. </a:t>
            </a:r>
            <a:r>
              <a:rPr lang="ru-RU" sz="1400" dirty="0" smtClean="0">
                <a:solidFill>
                  <a:srgbClr val="000000"/>
                </a:solidFill>
                <a:latin typeface="Times New Roman" panose="02020603050405020304" pitchFamily="18" charset="0"/>
              </a:rPr>
              <a:t>Учитель </a:t>
            </a:r>
            <a:r>
              <a:rPr lang="ru-RU" sz="1400" dirty="0">
                <a:solidFill>
                  <a:srgbClr val="000000"/>
                </a:solidFill>
                <a:latin typeface="Times New Roman" panose="02020603050405020304" pitchFamily="18" charset="0"/>
              </a:rPr>
              <a:t>начальных классов – Малыхина А.С.</a:t>
            </a:r>
            <a:endParaRPr lang="ru-RU" sz="1400" dirty="0">
              <a:solidFill>
                <a:srgbClr val="000000"/>
              </a:solidFill>
              <a:latin typeface="Arial" panose="020B0604020202020204" pitchFamily="34" charset="0"/>
            </a:endParaRPr>
          </a:p>
          <a:p>
            <a:pPr fontAlgn="base"/>
            <a:r>
              <a:rPr lang="ru-RU" sz="1400" dirty="0">
                <a:solidFill>
                  <a:srgbClr val="000000"/>
                </a:solidFill>
                <a:latin typeface="Times New Roman" panose="02020603050405020304" pitchFamily="18" charset="0"/>
              </a:rPr>
              <a:t>Учителя показали </a:t>
            </a:r>
            <a:r>
              <a:rPr lang="ru-RU" sz="1400" dirty="0" smtClean="0">
                <a:solidFill>
                  <a:srgbClr val="000000"/>
                </a:solidFill>
                <a:latin typeface="Times New Roman" panose="02020603050405020304" pitchFamily="18" charset="0"/>
              </a:rPr>
              <a:t>уроки на высоком методическом уровне. </a:t>
            </a:r>
            <a:r>
              <a:rPr lang="ru-RU" sz="1400" dirty="0" smtClean="0">
                <a:solidFill>
                  <a:srgbClr val="000000"/>
                </a:solidFill>
                <a:latin typeface="Times New Roman" panose="02020603050405020304" pitchFamily="18" charset="0"/>
              </a:rPr>
              <a:t> </a:t>
            </a:r>
            <a:r>
              <a:rPr lang="ru-RU" sz="1400" dirty="0">
                <a:solidFill>
                  <a:srgbClr val="000000"/>
                </a:solidFill>
                <a:latin typeface="Times New Roman" panose="02020603050405020304" pitchFamily="18" charset="0"/>
              </a:rPr>
              <a:t>Было очень интересно</a:t>
            </a:r>
            <a:r>
              <a:rPr lang="ru-RU" sz="1400" dirty="0" smtClean="0">
                <a:solidFill>
                  <a:srgbClr val="000000"/>
                </a:solidFill>
                <a:latin typeface="Times New Roman" panose="02020603050405020304" pitchFamily="18" charset="0"/>
              </a:rPr>
              <a:t>..</a:t>
            </a:r>
            <a:endParaRPr lang="ru-RU" sz="1400" b="0" i="0" dirty="0">
              <a:solidFill>
                <a:srgbClr val="000000"/>
              </a:solidFill>
              <a:effectLst/>
              <a:latin typeface="Arial" panose="020B0604020202020204" pitchFamily="34" charset="0"/>
            </a:endParaRPr>
          </a:p>
        </p:txBody>
      </p:sp>
      <p:sp>
        <p:nvSpPr>
          <p:cNvPr id="10" name="TextBox 9"/>
          <p:cNvSpPr txBox="1"/>
          <p:nvPr/>
        </p:nvSpPr>
        <p:spPr>
          <a:xfrm>
            <a:off x="764704" y="13395"/>
            <a:ext cx="4392488" cy="276999"/>
          </a:xfrm>
          <a:prstGeom prst="rect">
            <a:avLst/>
          </a:prstGeom>
          <a:noFill/>
        </p:spPr>
        <p:txBody>
          <a:bodyPr wrap="square" rtlCol="0">
            <a:spAutoFit/>
          </a:bodyPr>
          <a:lstStyle/>
          <a:p>
            <a:pPr algn="ctr"/>
            <a:r>
              <a:rPr lang="ru-RU" sz="1200" dirty="0" smtClean="0"/>
              <a:t> </a:t>
            </a:r>
            <a:endParaRPr lang="ru-RU" sz="1200" dirty="0"/>
          </a:p>
        </p:txBody>
      </p:sp>
      <p:sp>
        <p:nvSpPr>
          <p:cNvPr id="12" name="TextBox 11"/>
          <p:cNvSpPr txBox="1"/>
          <p:nvPr/>
        </p:nvSpPr>
        <p:spPr>
          <a:xfrm>
            <a:off x="770830" y="20417"/>
            <a:ext cx="6087169" cy="276999"/>
          </a:xfrm>
          <a:prstGeom prst="rect">
            <a:avLst/>
          </a:prstGeom>
          <a:noFill/>
        </p:spPr>
        <p:txBody>
          <a:bodyPr wrap="square" rtlCol="0">
            <a:spAutoFit/>
          </a:bodyPr>
          <a:lstStyle/>
          <a:p>
            <a:pPr algn="ctr"/>
            <a:r>
              <a:rPr lang="ru-RU" sz="1200" dirty="0" smtClean="0"/>
              <a:t>.</a:t>
            </a:r>
            <a:endParaRPr lang="ru-RU" sz="1200" dirty="0"/>
          </a:p>
        </p:txBody>
      </p:sp>
      <p:pic>
        <p:nvPicPr>
          <p:cNvPr id="19" name="Picture 5" descr="C:\Users\ПК\Desktop\iskra.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85115" y="2733533"/>
            <a:ext cx="723900" cy="62418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7" descr="C:\Users\ПК\Desktop\isk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7905" y="2687349"/>
            <a:ext cx="723900" cy="7239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91419" y="4709685"/>
            <a:ext cx="6066581" cy="4616648"/>
          </a:xfrm>
          <a:prstGeom prst="rect">
            <a:avLst/>
          </a:prstGeom>
          <a:noFill/>
        </p:spPr>
        <p:txBody>
          <a:bodyPr wrap="square" rtlCol="0">
            <a:spAutoFit/>
          </a:bodyPr>
          <a:lstStyle/>
          <a:p>
            <a:pPr algn="ctr"/>
            <a:r>
              <a:rPr lang="ru-RU" sz="1400" dirty="0" smtClean="0">
                <a:solidFill>
                  <a:srgbClr val="5C5C5C"/>
                </a:solidFill>
                <a:latin typeface="Arial" panose="020B0604020202020204" pitchFamily="34" charset="0"/>
              </a:rPr>
              <a:t> </a:t>
            </a:r>
            <a:r>
              <a:rPr lang="ru-RU" sz="1400" dirty="0">
                <a:latin typeface="Arial" panose="020B0604020202020204" pitchFamily="34" charset="0"/>
              </a:rPr>
              <a:t>А</a:t>
            </a:r>
            <a:r>
              <a:rPr lang="ru-RU" sz="1400" dirty="0" smtClean="0">
                <a:latin typeface="Arial" panose="020B0604020202020204" pitchFamily="34" charset="0"/>
              </a:rPr>
              <a:t>стрологический прогноз </a:t>
            </a:r>
          </a:p>
          <a:p>
            <a:pPr algn="just"/>
            <a:r>
              <a:rPr lang="ru-RU" sz="1400" dirty="0" smtClean="0">
                <a:latin typeface="Arial" panose="020B0604020202020204" pitchFamily="34" charset="0"/>
              </a:rPr>
              <a:t>	2021 </a:t>
            </a:r>
            <a:r>
              <a:rPr lang="ru-RU" sz="1400" dirty="0">
                <a:latin typeface="Arial" panose="020B0604020202020204" pitchFamily="34" charset="0"/>
              </a:rPr>
              <a:t>год Быка официально начнется 12 февраля 2021 года и продлится до 30 января 2022 года. Сила духа, лидерские качества, решительный и настойчивый характер, трудолюбие, упрямство, уверенность, спокойствие – главные черты Быка. Бык и все рожденные в год этого животного консервативны, последовательны, надежны и постоянны в своих принципах, и вместе с тем эгоистичны, упрямы, могут предъявлять завышенные требования к людям и держаться за устаревшие предрассудки. Год благоприятен для работы, развития, обучения, зарабатывания денег, закладывания материального фундамента будущего, например, инвестирования, начала бизнеса, строительства или покупки дома. Год Быка подходит для заключения брака, семья будет крепкой, будет присутствовать объединяющий момент совместных целей, совестной работы для достижения достатка, благополучия, обустройства семейного гнезда. Влияние стихии Белого Металла делает Быка более свободным и открытым в проявлении чувств, активным и готовым к новому. Белый Металлический Бык полон решимости, его воля непоколебима, он не прогибается под трудностями, он непобедим. Энергия года открывает широкие возможности для успеха.</a:t>
            </a:r>
            <a:r>
              <a:rPr lang="ru-RU" sz="1400" dirty="0"/>
              <a:t/>
            </a:r>
            <a:br>
              <a:rPr lang="ru-RU" sz="1400" dirty="0"/>
            </a:br>
            <a:endParaRPr lang="ru-RU" sz="1400" dirty="0"/>
          </a:p>
        </p:txBody>
      </p:sp>
      <p:pic>
        <p:nvPicPr>
          <p:cNvPr id="15" name="Рисунок 14"/>
          <p:cNvPicPr>
            <a:picLocks noChangeAspect="1"/>
          </p:cNvPicPr>
          <p:nvPr/>
        </p:nvPicPr>
        <p:blipFill>
          <a:blip r:embed="rId10"/>
          <a:stretch>
            <a:fillRect/>
          </a:stretch>
        </p:blipFill>
        <p:spPr>
          <a:xfrm>
            <a:off x="4941168" y="115194"/>
            <a:ext cx="1890116" cy="2751056"/>
          </a:xfrm>
          <a:prstGeom prst="rect">
            <a:avLst/>
          </a:prstGeom>
        </p:spPr>
      </p:pic>
      <p:pic>
        <p:nvPicPr>
          <p:cNvPr id="16" name="Рисунок 15"/>
          <p:cNvPicPr>
            <a:picLocks noChangeAspect="1"/>
          </p:cNvPicPr>
          <p:nvPr/>
        </p:nvPicPr>
        <p:blipFill>
          <a:blip r:embed="rId11"/>
          <a:stretch>
            <a:fillRect/>
          </a:stretch>
        </p:blipFill>
        <p:spPr>
          <a:xfrm>
            <a:off x="3820711" y="2748988"/>
            <a:ext cx="725487" cy="725487"/>
          </a:xfrm>
          <a:prstGeom prst="rect">
            <a:avLst/>
          </a:prstGeom>
        </p:spPr>
      </p:pic>
      <p:pic>
        <p:nvPicPr>
          <p:cNvPr id="17" name="Рисунок 16"/>
          <p:cNvPicPr>
            <a:picLocks noChangeAspect="1"/>
          </p:cNvPicPr>
          <p:nvPr/>
        </p:nvPicPr>
        <p:blipFill>
          <a:blip r:embed="rId11"/>
          <a:stretch>
            <a:fillRect/>
          </a:stretch>
        </p:blipFill>
        <p:spPr>
          <a:xfrm>
            <a:off x="4727422" y="2748988"/>
            <a:ext cx="725487" cy="725487"/>
          </a:xfrm>
          <a:prstGeom prst="rect">
            <a:avLst/>
          </a:prstGeom>
        </p:spPr>
      </p:pic>
      <p:pic>
        <p:nvPicPr>
          <p:cNvPr id="18" name="Рисунок 17"/>
          <p:cNvPicPr>
            <a:picLocks noChangeAspect="1"/>
          </p:cNvPicPr>
          <p:nvPr/>
        </p:nvPicPr>
        <p:blipFill>
          <a:blip r:embed="rId11"/>
          <a:stretch>
            <a:fillRect/>
          </a:stretch>
        </p:blipFill>
        <p:spPr>
          <a:xfrm>
            <a:off x="5868362" y="2741674"/>
            <a:ext cx="725487" cy="725487"/>
          </a:xfrm>
          <a:prstGeom prst="rect">
            <a:avLst/>
          </a:prstGeom>
        </p:spPr>
      </p:pic>
      <p:sp>
        <p:nvSpPr>
          <p:cNvPr id="22" name="TextBox 21"/>
          <p:cNvSpPr txBox="1"/>
          <p:nvPr/>
        </p:nvSpPr>
        <p:spPr>
          <a:xfrm>
            <a:off x="800763" y="3087328"/>
            <a:ext cx="4932493" cy="1815882"/>
          </a:xfrm>
          <a:prstGeom prst="rect">
            <a:avLst/>
          </a:prstGeom>
          <a:noFill/>
        </p:spPr>
        <p:txBody>
          <a:bodyPr wrap="square" rtlCol="0">
            <a:spAutoFit/>
          </a:bodyPr>
          <a:lstStyle/>
          <a:p>
            <a:r>
              <a:rPr lang="ru-RU" sz="1600" dirty="0" smtClean="0">
                <a:solidFill>
                  <a:srgbClr val="C00000"/>
                </a:solidFill>
              </a:rPr>
              <a:t>По итогам муниципального конкурса «Педагогический дебют» жюри </a:t>
            </a:r>
            <a:r>
              <a:rPr lang="ru-RU" sz="1600" dirty="0" smtClean="0">
                <a:solidFill>
                  <a:srgbClr val="C00000"/>
                </a:solidFill>
              </a:rPr>
              <a:t>объявило </a:t>
            </a:r>
            <a:r>
              <a:rPr lang="ru-RU" sz="1600" dirty="0" smtClean="0">
                <a:solidFill>
                  <a:srgbClr val="C00000"/>
                </a:solidFill>
              </a:rPr>
              <a:t>победителей. Учительница начальных классов нашей школы Ангелина Сергеевна Малыхина заняла третье место. От всей души поздравляем Ангелину Сергеевну! Желаем творческих успехов и дальнейших побед!</a:t>
            </a:r>
            <a:endParaRPr lang="ru-RU" sz="1600" dirty="0">
              <a:solidFill>
                <a:srgbClr val="C00000"/>
              </a:solidFill>
            </a:endParaRPr>
          </a:p>
        </p:txBody>
      </p:sp>
      <p:pic>
        <p:nvPicPr>
          <p:cNvPr id="26" name="Рисунок 25"/>
          <p:cNvPicPr>
            <a:picLocks noChangeAspect="1"/>
          </p:cNvPicPr>
          <p:nvPr/>
        </p:nvPicPr>
        <p:blipFill>
          <a:blip r:embed="rId12"/>
          <a:stretch>
            <a:fillRect/>
          </a:stretch>
        </p:blipFill>
        <p:spPr>
          <a:xfrm>
            <a:off x="5033646" y="4775605"/>
            <a:ext cx="841321" cy="274344"/>
          </a:xfrm>
          <a:prstGeom prst="rect">
            <a:avLst/>
          </a:prstGeom>
        </p:spPr>
      </p:pic>
      <p:pic>
        <p:nvPicPr>
          <p:cNvPr id="27" name="Рисунок 26"/>
          <p:cNvPicPr>
            <a:picLocks noChangeAspect="1"/>
          </p:cNvPicPr>
          <p:nvPr/>
        </p:nvPicPr>
        <p:blipFill>
          <a:blip r:embed="rId12"/>
          <a:stretch>
            <a:fillRect/>
          </a:stretch>
        </p:blipFill>
        <p:spPr>
          <a:xfrm>
            <a:off x="805027" y="4837176"/>
            <a:ext cx="841321" cy="363978"/>
          </a:xfrm>
          <a:prstGeom prst="rect">
            <a:avLst/>
          </a:prstGeom>
        </p:spPr>
      </p:pic>
    </p:spTree>
    <p:extLst>
      <p:ext uri="{BB962C8B-B14F-4D97-AF65-F5344CB8AC3E}">
        <p14:creationId xmlns:p14="http://schemas.microsoft.com/office/powerpoint/2010/main" val="978490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Рисунок 29"/>
          <p:cNvPicPr>
            <a:picLocks noChangeAspect="1"/>
          </p:cNvPicPr>
          <p:nvPr/>
        </p:nvPicPr>
        <p:blipFill>
          <a:blip r:embed="rId3"/>
          <a:stretch>
            <a:fillRect/>
          </a:stretch>
        </p:blipFill>
        <p:spPr>
          <a:xfrm>
            <a:off x="3556890" y="6931859"/>
            <a:ext cx="761942" cy="2076238"/>
          </a:xfrm>
          <a:prstGeom prst="rect">
            <a:avLst/>
          </a:prstGeom>
        </p:spPr>
      </p:pic>
      <p:pic>
        <p:nvPicPr>
          <p:cNvPr id="27" name="Рисунок 26"/>
          <p:cNvPicPr>
            <a:picLocks noChangeAspect="1"/>
          </p:cNvPicPr>
          <p:nvPr/>
        </p:nvPicPr>
        <p:blipFill>
          <a:blip r:embed="rId4"/>
          <a:stretch>
            <a:fillRect/>
          </a:stretch>
        </p:blipFill>
        <p:spPr>
          <a:xfrm>
            <a:off x="785318" y="6148924"/>
            <a:ext cx="6025681" cy="752352"/>
          </a:xfrm>
          <a:prstGeom prst="rect">
            <a:avLst/>
          </a:prstGeom>
        </p:spPr>
      </p:pic>
      <p:graphicFrame>
        <p:nvGraphicFramePr>
          <p:cNvPr id="10" name="Объект 9"/>
          <p:cNvGraphicFramePr>
            <a:graphicFrameLocks noGrp="1"/>
          </p:cNvGraphicFramePr>
          <p:nvPr>
            <p:ph idx="1"/>
          </p:nvPr>
        </p:nvGraphicFramePr>
        <p:xfrm>
          <a:off x="8758240" y="2613519"/>
          <a:ext cx="215900" cy="36056"/>
        </p:xfrm>
        <a:graphic>
          <a:graphicData uri="http://schemas.openxmlformats.org/drawingml/2006/table">
            <a:tbl>
              <a:tblPr firstRow="1" firstCol="1" bandRow="1">
                <a:tableStyleId>{5C22544A-7EE6-4342-B048-85BDC9FD1C3A}</a:tableStyleId>
              </a:tblPr>
              <a:tblGrid>
                <a:gridCol w="215900">
                  <a:extLst>
                    <a:ext uri="{9D8B030D-6E8A-4147-A177-3AD203B41FA5}">
                      <a16:colId xmlns:a16="http://schemas.microsoft.com/office/drawing/2014/main" xmlns="" val="20000"/>
                    </a:ext>
                  </a:extLst>
                </a:gridCol>
              </a:tblGrid>
              <a:tr h="36056">
                <a:tc>
                  <a:txBody>
                    <a:bodyPr/>
                    <a:lstStyle/>
                    <a:p>
                      <a:pPr>
                        <a:lnSpc>
                          <a:spcPct val="115000"/>
                        </a:lnSpc>
                      </a:pPr>
                      <a:endParaRPr lang="ru-RU" sz="100" dirty="0">
                        <a:effectLst/>
                        <a:latin typeface="Calibri"/>
                      </a:endParaRPr>
                    </a:p>
                  </a:txBody>
                  <a:tcPr marL="1095" marR="1095" marT="1095" marB="1095" anchor="ctr"/>
                </a:tc>
                <a:extLst>
                  <a:ext uri="{0D108BD9-81ED-4DB2-BD59-A6C34878D82A}">
                    <a16:rowId xmlns:a16="http://schemas.microsoft.com/office/drawing/2014/main" xmlns="" val="10000"/>
                  </a:ext>
                </a:extLst>
              </a:tr>
            </a:tbl>
          </a:graphicData>
        </a:graphic>
      </p:graphicFrame>
      <p:sp>
        <p:nvSpPr>
          <p:cNvPr id="8" name="TextBox 7"/>
          <p:cNvSpPr txBox="1"/>
          <p:nvPr/>
        </p:nvSpPr>
        <p:spPr>
          <a:xfrm>
            <a:off x="6516243" y="3430186"/>
            <a:ext cx="2999495" cy="261610"/>
          </a:xfrm>
          <a:prstGeom prst="rect">
            <a:avLst/>
          </a:prstGeom>
          <a:noFill/>
        </p:spPr>
        <p:txBody>
          <a:bodyPr wrap="square" rtlCol="0">
            <a:spAutoFit/>
          </a:bodyPr>
          <a:lstStyle/>
          <a:p>
            <a:r>
              <a:rPr lang="ru-RU" sz="1100" dirty="0" smtClean="0"/>
              <a:t>	</a:t>
            </a:r>
          </a:p>
        </p:txBody>
      </p:sp>
      <p:graphicFrame>
        <p:nvGraphicFramePr>
          <p:cNvPr id="7" name="Схема 6"/>
          <p:cNvGraphicFramePr/>
          <p:nvPr>
            <p:extLst>
              <p:ext uri="{D42A27DB-BD31-4B8C-83A1-F6EECF244321}">
                <p14:modId xmlns:p14="http://schemas.microsoft.com/office/powerpoint/2010/main" val="2719848000"/>
              </p:ext>
            </p:extLst>
          </p:nvPr>
        </p:nvGraphicFramePr>
        <p:xfrm>
          <a:off x="6516240" y="8682340"/>
          <a:ext cx="324128" cy="46166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0" name="TextBox 19"/>
          <p:cNvSpPr txBox="1"/>
          <p:nvPr/>
        </p:nvSpPr>
        <p:spPr>
          <a:xfrm>
            <a:off x="-839638" y="2995266"/>
            <a:ext cx="3284984" cy="276999"/>
          </a:xfrm>
          <a:prstGeom prst="rect">
            <a:avLst/>
          </a:prstGeom>
          <a:noFill/>
        </p:spPr>
        <p:txBody>
          <a:bodyPr wrap="square" rtlCol="0">
            <a:spAutoFit/>
          </a:bodyPr>
          <a:lstStyle/>
          <a:p>
            <a:r>
              <a:rPr lang="ru-RU" sz="1200" dirty="0" smtClean="0"/>
              <a:t>  </a:t>
            </a:r>
            <a:endParaRPr lang="ru-RU" sz="1200" dirty="0"/>
          </a:p>
        </p:txBody>
      </p:sp>
      <p:sp>
        <p:nvSpPr>
          <p:cNvPr id="9" name="TextBox 8"/>
          <p:cNvSpPr txBox="1"/>
          <p:nvPr/>
        </p:nvSpPr>
        <p:spPr>
          <a:xfrm>
            <a:off x="2335340" y="3454176"/>
            <a:ext cx="2952328" cy="307777"/>
          </a:xfrm>
          <a:prstGeom prst="rect">
            <a:avLst/>
          </a:prstGeom>
          <a:noFill/>
        </p:spPr>
        <p:txBody>
          <a:bodyPr wrap="square" rtlCol="0">
            <a:spAutoFit/>
          </a:bodyPr>
          <a:lstStyle/>
          <a:p>
            <a:r>
              <a:rPr lang="ru-RU" sz="1400" dirty="0" smtClean="0"/>
              <a:t>         </a:t>
            </a:r>
            <a:endParaRPr lang="ru-RU" sz="1400" dirty="0"/>
          </a:p>
        </p:txBody>
      </p:sp>
      <p:pic>
        <p:nvPicPr>
          <p:cNvPr id="1027" name="Picture 3" descr="C:\Users\Исмагилова\Desktop\23 февраля\DSC00837.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011398" y="-7772400"/>
            <a:ext cx="2688889" cy="1800000"/>
          </a:xfrm>
          <a:prstGeom prst="rect">
            <a:avLst/>
          </a:prstGeom>
          <a:noFill/>
          <a:extLst>
            <a:ext uri="{909E8E84-426E-40DD-AFC4-6F175D3DCCD1}">
              <a14:hiddenFill xmlns:a14="http://schemas.microsoft.com/office/drawing/2010/main">
                <a:solidFill>
                  <a:srgbClr val="FFFFFF"/>
                </a:solidFill>
              </a14:hiddenFill>
            </a:ext>
          </a:extLst>
        </p:spPr>
      </p:pic>
      <p:sp>
        <p:nvSpPr>
          <p:cNvPr id="21" name="AutoShape 8" descr="http://www.dolina-podarkov.ru/UserFiles/Files/zvezda_i_lenta.jpg"/>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TextBox 5"/>
          <p:cNvSpPr txBox="1"/>
          <p:nvPr/>
        </p:nvSpPr>
        <p:spPr>
          <a:xfrm>
            <a:off x="4149080" y="3765104"/>
            <a:ext cx="2673846" cy="276999"/>
          </a:xfrm>
          <a:prstGeom prst="rect">
            <a:avLst/>
          </a:prstGeom>
          <a:noFill/>
        </p:spPr>
        <p:txBody>
          <a:bodyPr wrap="square" rtlCol="0">
            <a:spAutoFit/>
          </a:bodyPr>
          <a:lstStyle/>
          <a:p>
            <a:pPr algn="ctr"/>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1540666" y="5292080"/>
            <a:ext cx="2016224" cy="276999"/>
          </a:xfrm>
          <a:prstGeom prst="rect">
            <a:avLst/>
          </a:prstGeom>
          <a:noFill/>
        </p:spPr>
        <p:txBody>
          <a:bodyPr wrap="square" rtlCol="0">
            <a:spAutoFit/>
          </a:bodyPr>
          <a:lstStyle/>
          <a:p>
            <a:endParaRPr lang="ru-RU" sz="1200" dirty="0"/>
          </a:p>
        </p:txBody>
      </p:sp>
      <p:sp>
        <p:nvSpPr>
          <p:cNvPr id="22" name="TextBox 21"/>
          <p:cNvSpPr txBox="1"/>
          <p:nvPr/>
        </p:nvSpPr>
        <p:spPr>
          <a:xfrm>
            <a:off x="3106079" y="5868144"/>
            <a:ext cx="3692439" cy="276999"/>
          </a:xfrm>
          <a:prstGeom prst="rect">
            <a:avLst/>
          </a:prstGeom>
          <a:noFill/>
        </p:spPr>
        <p:txBody>
          <a:bodyPr wrap="square" rtlCol="0">
            <a:spAutoFit/>
          </a:bodyPr>
          <a:lstStyle/>
          <a:p>
            <a:pPr algn="ctr"/>
            <a:r>
              <a:rPr lang="ru-RU" sz="1200" dirty="0"/>
              <a:t> </a:t>
            </a:r>
          </a:p>
        </p:txBody>
      </p:sp>
      <p:sp>
        <p:nvSpPr>
          <p:cNvPr id="19" name="4-конечная звезда 18"/>
          <p:cNvSpPr/>
          <p:nvPr/>
        </p:nvSpPr>
        <p:spPr>
          <a:xfrm>
            <a:off x="5977010" y="55802"/>
            <a:ext cx="648072" cy="240681"/>
          </a:xfrm>
          <a:prstGeom prst="star4">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FF00"/>
              </a:solidFill>
            </a:endParaRPr>
          </a:p>
        </p:txBody>
      </p:sp>
      <p:sp>
        <p:nvSpPr>
          <p:cNvPr id="36" name="4-конечная звезда 35"/>
          <p:cNvSpPr/>
          <p:nvPr/>
        </p:nvSpPr>
        <p:spPr>
          <a:xfrm>
            <a:off x="1797274" y="3543608"/>
            <a:ext cx="648072" cy="299002"/>
          </a:xfrm>
          <a:prstGeom prst="star4">
            <a:avLst/>
          </a:prstGeom>
          <a:solidFill>
            <a:srgbClr val="C0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4-конечная звезда 37"/>
          <p:cNvSpPr/>
          <p:nvPr/>
        </p:nvSpPr>
        <p:spPr>
          <a:xfrm>
            <a:off x="3298576" y="3585626"/>
            <a:ext cx="648072" cy="224233"/>
          </a:xfrm>
          <a:prstGeom prst="star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5512" y="100384"/>
            <a:ext cx="499800" cy="299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descr="C:\Users\ПК\Pictures\24184398.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49728" y="3576038"/>
            <a:ext cx="944375" cy="584100"/>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p:cNvPicPr>
            <a:picLocks noChangeAspect="1"/>
          </p:cNvPicPr>
          <p:nvPr/>
        </p:nvPicPr>
        <p:blipFill>
          <a:blip r:embed="rId13"/>
          <a:stretch>
            <a:fillRect/>
          </a:stretch>
        </p:blipFill>
        <p:spPr>
          <a:xfrm>
            <a:off x="4742481" y="2777308"/>
            <a:ext cx="2068518" cy="727651"/>
          </a:xfrm>
          <a:prstGeom prst="rect">
            <a:avLst/>
          </a:prstGeom>
        </p:spPr>
      </p:pic>
      <p:sp>
        <p:nvSpPr>
          <p:cNvPr id="12" name="TextBox 11"/>
          <p:cNvSpPr txBox="1"/>
          <p:nvPr/>
        </p:nvSpPr>
        <p:spPr>
          <a:xfrm>
            <a:off x="717420" y="389870"/>
            <a:ext cx="2675133" cy="3539430"/>
          </a:xfrm>
          <a:prstGeom prst="rect">
            <a:avLst/>
          </a:prstGeom>
          <a:noFill/>
        </p:spPr>
        <p:txBody>
          <a:bodyPr wrap="square" rtlCol="0">
            <a:spAutoFit/>
          </a:bodyPr>
          <a:lstStyle/>
          <a:p>
            <a:r>
              <a:rPr lang="ru-RU" sz="1400" dirty="0" err="1">
                <a:latin typeface="Times New Roman, serif"/>
              </a:rPr>
              <a:t>Күрегез</a:t>
            </a:r>
            <a:r>
              <a:rPr lang="ru-RU" sz="1400" dirty="0">
                <a:latin typeface="Times New Roman, serif"/>
              </a:rPr>
              <a:t> </a:t>
            </a:r>
            <a:r>
              <a:rPr lang="ru-RU" sz="1400" dirty="0" err="1">
                <a:latin typeface="Times New Roman, serif"/>
              </a:rPr>
              <a:t>бу</a:t>
            </a:r>
            <a:r>
              <a:rPr lang="ru-RU" sz="1400" dirty="0">
                <a:latin typeface="Times New Roman, serif"/>
              </a:rPr>
              <a:t> </a:t>
            </a:r>
            <a:r>
              <a:rPr lang="ru-RU" sz="1400" dirty="0" err="1">
                <a:latin typeface="Times New Roman, serif"/>
              </a:rPr>
              <a:t>чыршыны</a:t>
            </a:r>
            <a:r>
              <a:rPr lang="ru-RU" sz="1400" dirty="0">
                <a:latin typeface="Times New Roman, serif"/>
              </a:rPr>
              <a:t>!</a:t>
            </a:r>
            <a:endParaRPr lang="ru-RU" sz="1400" dirty="0"/>
          </a:p>
          <a:p>
            <a:r>
              <a:rPr lang="ru-RU" sz="1400" dirty="0" err="1">
                <a:latin typeface="Times New Roman, serif"/>
              </a:rPr>
              <a:t>Чыршының</a:t>
            </a:r>
            <a:r>
              <a:rPr lang="ru-RU" sz="1400" dirty="0">
                <a:latin typeface="Times New Roman, serif"/>
              </a:rPr>
              <a:t> да </a:t>
            </a:r>
            <a:r>
              <a:rPr lang="ru-RU" sz="1400" dirty="0" err="1">
                <a:latin typeface="Times New Roman, serif"/>
              </a:rPr>
              <a:t>чып-чыны</a:t>
            </a:r>
            <a:endParaRPr lang="ru-RU" sz="1400" dirty="0"/>
          </a:p>
          <a:p>
            <a:r>
              <a:rPr lang="ru-RU" sz="1400" dirty="0" err="1">
                <a:latin typeface="Times New Roman, serif"/>
              </a:rPr>
              <a:t>Нинди</a:t>
            </a:r>
            <a:r>
              <a:rPr lang="ru-RU" sz="1400" dirty="0">
                <a:latin typeface="Times New Roman, serif"/>
              </a:rPr>
              <a:t> </a:t>
            </a:r>
            <a:r>
              <a:rPr lang="ru-RU" sz="1400" dirty="0" err="1">
                <a:latin typeface="Times New Roman, serif"/>
              </a:rPr>
              <a:t>төз</a:t>
            </a:r>
            <a:r>
              <a:rPr lang="ru-RU" sz="1400" dirty="0">
                <a:latin typeface="Times New Roman, serif"/>
              </a:rPr>
              <a:t>, </a:t>
            </a:r>
            <a:r>
              <a:rPr lang="ru-RU" sz="1400" dirty="0" err="1">
                <a:latin typeface="Times New Roman, serif"/>
              </a:rPr>
              <a:t>матур,биек</a:t>
            </a:r>
            <a:r>
              <a:rPr lang="ru-RU" sz="1400" dirty="0">
                <a:latin typeface="Times New Roman, serif"/>
              </a:rPr>
              <a:t>-</a:t>
            </a:r>
            <a:endParaRPr lang="ru-RU" sz="1400" dirty="0"/>
          </a:p>
          <a:p>
            <a:r>
              <a:rPr lang="ru-RU" sz="1400" dirty="0">
                <a:latin typeface="Times New Roman, serif"/>
              </a:rPr>
              <a:t>Тора </a:t>
            </a:r>
            <a:r>
              <a:rPr lang="ru-RU" sz="1400" dirty="0" err="1">
                <a:latin typeface="Times New Roman, serif"/>
              </a:rPr>
              <a:t>түшәмгә</a:t>
            </a:r>
            <a:r>
              <a:rPr lang="ru-RU" sz="1400" dirty="0">
                <a:latin typeface="Times New Roman, serif"/>
              </a:rPr>
              <a:t> </a:t>
            </a:r>
            <a:r>
              <a:rPr lang="ru-RU" sz="1400" dirty="0" err="1">
                <a:latin typeface="Times New Roman, serif"/>
              </a:rPr>
              <a:t>тиеп</a:t>
            </a:r>
            <a:r>
              <a:rPr lang="ru-RU" sz="1400" dirty="0">
                <a:latin typeface="Times New Roman, serif"/>
              </a:rPr>
              <a:t>.</a:t>
            </a:r>
            <a:endParaRPr lang="ru-RU" sz="1400" dirty="0"/>
          </a:p>
          <a:p>
            <a:endParaRPr lang="ru-RU" sz="1400" dirty="0"/>
          </a:p>
          <a:p>
            <a:r>
              <a:rPr lang="ru-RU" sz="1400" dirty="0">
                <a:latin typeface="Times New Roman, serif"/>
              </a:rPr>
              <a:t>Кунак </a:t>
            </a:r>
            <a:r>
              <a:rPr lang="ru-RU" sz="1400" dirty="0" err="1">
                <a:latin typeface="Times New Roman, serif"/>
              </a:rPr>
              <a:t>булып</a:t>
            </a:r>
            <a:r>
              <a:rPr lang="ru-RU" sz="1400" dirty="0">
                <a:latin typeface="Times New Roman, serif"/>
              </a:rPr>
              <a:t> </a:t>
            </a:r>
            <a:r>
              <a:rPr lang="ru-RU" sz="1400" dirty="0" err="1">
                <a:latin typeface="Times New Roman, serif"/>
              </a:rPr>
              <a:t>яшел</a:t>
            </a:r>
            <a:r>
              <a:rPr lang="ru-RU" sz="1400" dirty="0">
                <a:latin typeface="Times New Roman, serif"/>
              </a:rPr>
              <a:t> </a:t>
            </a:r>
            <a:r>
              <a:rPr lang="ru-RU" sz="1400" dirty="0" err="1">
                <a:latin typeface="Times New Roman, serif"/>
              </a:rPr>
              <a:t>чыршы</a:t>
            </a:r>
            <a:endParaRPr lang="ru-RU" sz="1400" dirty="0"/>
          </a:p>
          <a:p>
            <a:r>
              <a:rPr lang="ru-RU" sz="1400" dirty="0" err="1">
                <a:latin typeface="Times New Roman, serif"/>
              </a:rPr>
              <a:t>Килгән</a:t>
            </a:r>
            <a:r>
              <a:rPr lang="ru-RU" sz="1400" dirty="0">
                <a:latin typeface="Times New Roman, serif"/>
              </a:rPr>
              <a:t> </a:t>
            </a:r>
            <a:r>
              <a:rPr lang="ru-RU" sz="1400" dirty="0" err="1">
                <a:latin typeface="Times New Roman, serif"/>
              </a:rPr>
              <a:t>безгә</a:t>
            </a:r>
            <a:r>
              <a:rPr lang="ru-RU" sz="1400" dirty="0">
                <a:latin typeface="Times New Roman, serif"/>
              </a:rPr>
              <a:t>.</a:t>
            </a:r>
            <a:endParaRPr lang="ru-RU" sz="1400" dirty="0"/>
          </a:p>
          <a:p>
            <a:r>
              <a:rPr lang="ru-RU" sz="1400" dirty="0" err="1">
                <a:latin typeface="Times New Roman, serif"/>
              </a:rPr>
              <a:t>Ул</a:t>
            </a:r>
            <a:r>
              <a:rPr lang="ru-RU" sz="1400" dirty="0">
                <a:latin typeface="Times New Roman, serif"/>
              </a:rPr>
              <a:t> </a:t>
            </a:r>
            <a:r>
              <a:rPr lang="ru-RU" sz="1400" dirty="0" err="1">
                <a:latin typeface="Times New Roman, serif"/>
              </a:rPr>
              <a:t>ямь</a:t>
            </a:r>
            <a:r>
              <a:rPr lang="ru-RU" sz="1400" dirty="0">
                <a:latin typeface="Times New Roman, serif"/>
              </a:rPr>
              <a:t> </a:t>
            </a:r>
            <a:r>
              <a:rPr lang="ru-RU" sz="1400" dirty="0" err="1">
                <a:latin typeface="Times New Roman, serif"/>
              </a:rPr>
              <a:t>өстәп</a:t>
            </a:r>
            <a:r>
              <a:rPr lang="ru-RU" sz="1400" dirty="0">
                <a:latin typeface="Times New Roman, serif"/>
              </a:rPr>
              <a:t> тора</a:t>
            </a:r>
            <a:endParaRPr lang="ru-RU" sz="1400" dirty="0"/>
          </a:p>
          <a:p>
            <a:r>
              <a:rPr lang="ru-RU" sz="1400" dirty="0" err="1">
                <a:latin typeface="Times New Roman, serif"/>
              </a:rPr>
              <a:t>Безнең</a:t>
            </a:r>
            <a:r>
              <a:rPr lang="ru-RU" sz="1400" dirty="0">
                <a:latin typeface="Times New Roman, serif"/>
              </a:rPr>
              <a:t> </a:t>
            </a:r>
            <a:r>
              <a:rPr lang="ru-RU" sz="1400" dirty="0" err="1">
                <a:latin typeface="Times New Roman, serif"/>
              </a:rPr>
              <a:t>бүлмәбезгә</a:t>
            </a:r>
            <a:r>
              <a:rPr lang="ru-RU" sz="1400" dirty="0">
                <a:latin typeface="Times New Roman, serif"/>
              </a:rPr>
              <a:t>.</a:t>
            </a:r>
            <a:endParaRPr lang="ru-RU" sz="1400" dirty="0"/>
          </a:p>
          <a:p>
            <a:endParaRPr lang="ru-RU" sz="1400" dirty="0"/>
          </a:p>
          <a:p>
            <a:r>
              <a:rPr lang="ru-RU" sz="1400" dirty="0" err="1">
                <a:latin typeface="Times New Roman, serif"/>
              </a:rPr>
              <a:t>Көтеп</a:t>
            </a:r>
            <a:r>
              <a:rPr lang="ru-RU" sz="1400" dirty="0">
                <a:latin typeface="Times New Roman, serif"/>
              </a:rPr>
              <a:t> тора </a:t>
            </a:r>
            <a:r>
              <a:rPr lang="ru-RU" sz="1400" dirty="0" err="1">
                <a:latin typeface="Times New Roman, serif"/>
              </a:rPr>
              <a:t>безнең</a:t>
            </a:r>
            <a:r>
              <a:rPr lang="ru-RU" sz="1400" dirty="0">
                <a:latin typeface="Times New Roman, serif"/>
              </a:rPr>
              <a:t> </a:t>
            </a:r>
            <a:r>
              <a:rPr lang="ru-RU" sz="1400" dirty="0" err="1">
                <a:latin typeface="Times New Roman, serif"/>
              </a:rPr>
              <a:t>биеп</a:t>
            </a:r>
            <a:endParaRPr lang="ru-RU" sz="1400" dirty="0"/>
          </a:p>
          <a:p>
            <a:r>
              <a:rPr lang="ru-RU" sz="1400" dirty="0" err="1">
                <a:latin typeface="Times New Roman, serif"/>
              </a:rPr>
              <a:t>Җырлаганны</a:t>
            </a:r>
            <a:r>
              <a:rPr lang="ru-RU" sz="1400" dirty="0">
                <a:latin typeface="Times New Roman, serif"/>
              </a:rPr>
              <a:t>,</a:t>
            </a:r>
            <a:endParaRPr lang="ru-RU" sz="1400" dirty="0"/>
          </a:p>
          <a:p>
            <a:r>
              <a:rPr lang="ru-RU" sz="1400" dirty="0" err="1">
                <a:latin typeface="Times New Roman, serif"/>
              </a:rPr>
              <a:t>Тирәсендә</a:t>
            </a:r>
            <a:r>
              <a:rPr lang="ru-RU" sz="1400" dirty="0">
                <a:latin typeface="Times New Roman, serif"/>
              </a:rPr>
              <a:t> </a:t>
            </a:r>
            <a:r>
              <a:rPr lang="ru-RU" sz="1400" dirty="0" err="1">
                <a:latin typeface="Times New Roman, serif"/>
              </a:rPr>
              <a:t>әйлән-бәйлән</a:t>
            </a:r>
            <a:endParaRPr lang="ru-RU" sz="1400" dirty="0"/>
          </a:p>
          <a:p>
            <a:r>
              <a:rPr lang="ru-RU" sz="1400" dirty="0" err="1">
                <a:latin typeface="Times New Roman, serif"/>
              </a:rPr>
              <a:t>Уйнаганны</a:t>
            </a:r>
            <a:r>
              <a:rPr lang="ru-RU" sz="1400" dirty="0">
                <a:latin typeface="Times New Roman, serif"/>
              </a:rPr>
              <a:t>.</a:t>
            </a:r>
            <a:endParaRPr lang="ru-RU" sz="1400" dirty="0"/>
          </a:p>
          <a:p>
            <a:r>
              <a:rPr lang="ru-RU" sz="1400" dirty="0"/>
              <a:t/>
            </a:r>
            <a:br>
              <a:rPr lang="ru-RU" sz="1400" dirty="0"/>
            </a:br>
            <a:endParaRPr lang="ru-RU" sz="1400" dirty="0"/>
          </a:p>
        </p:txBody>
      </p:sp>
      <p:sp>
        <p:nvSpPr>
          <p:cNvPr id="13" name="TextBox 12"/>
          <p:cNvSpPr txBox="1"/>
          <p:nvPr/>
        </p:nvSpPr>
        <p:spPr>
          <a:xfrm>
            <a:off x="1616390" y="42904"/>
            <a:ext cx="4012445" cy="369332"/>
          </a:xfrm>
          <a:prstGeom prst="rect">
            <a:avLst/>
          </a:prstGeom>
          <a:noFill/>
        </p:spPr>
        <p:txBody>
          <a:bodyPr wrap="none" rtlCol="0">
            <a:spAutoFit/>
          </a:bodyPr>
          <a:lstStyle/>
          <a:p>
            <a:r>
              <a:rPr lang="tt-RU" b="1" dirty="0" smtClean="0">
                <a:solidFill>
                  <a:srgbClr val="FF0000"/>
                </a:solidFill>
              </a:rPr>
              <a:t>Якынлашып килүче Яңа еллар белән!</a:t>
            </a:r>
            <a:endParaRPr lang="ru-RU" b="1" dirty="0">
              <a:solidFill>
                <a:srgbClr val="FF0000"/>
              </a:solidFill>
            </a:endParaRPr>
          </a:p>
        </p:txBody>
      </p:sp>
      <p:pic>
        <p:nvPicPr>
          <p:cNvPr id="14" name="Рисунок 13"/>
          <p:cNvPicPr>
            <a:picLocks noChangeAspect="1"/>
          </p:cNvPicPr>
          <p:nvPr/>
        </p:nvPicPr>
        <p:blipFill>
          <a:blip r:embed="rId14"/>
          <a:stretch>
            <a:fillRect/>
          </a:stretch>
        </p:blipFill>
        <p:spPr>
          <a:xfrm>
            <a:off x="3002841" y="370639"/>
            <a:ext cx="1550570" cy="1867638"/>
          </a:xfrm>
          <a:prstGeom prst="rect">
            <a:avLst/>
          </a:prstGeom>
        </p:spPr>
      </p:pic>
      <p:sp>
        <p:nvSpPr>
          <p:cNvPr id="16" name="TextBox 15"/>
          <p:cNvSpPr txBox="1"/>
          <p:nvPr/>
        </p:nvSpPr>
        <p:spPr>
          <a:xfrm>
            <a:off x="5073079" y="899592"/>
            <a:ext cx="1020217" cy="276999"/>
          </a:xfrm>
          <a:prstGeom prst="rect">
            <a:avLst/>
          </a:prstGeom>
          <a:noFill/>
        </p:spPr>
        <p:txBody>
          <a:bodyPr wrap="square" rtlCol="0">
            <a:spAutoFit/>
          </a:bodyPr>
          <a:lstStyle/>
          <a:p>
            <a:endParaRPr lang="ru-RU" sz="1200" dirty="0"/>
          </a:p>
        </p:txBody>
      </p:sp>
      <p:pic>
        <p:nvPicPr>
          <p:cNvPr id="17" name="Рисунок 16"/>
          <p:cNvPicPr>
            <a:picLocks noChangeAspect="1"/>
          </p:cNvPicPr>
          <p:nvPr/>
        </p:nvPicPr>
        <p:blipFill>
          <a:blip r:embed="rId15"/>
          <a:stretch>
            <a:fillRect/>
          </a:stretch>
        </p:blipFill>
        <p:spPr>
          <a:xfrm>
            <a:off x="3014554" y="2176911"/>
            <a:ext cx="1749725" cy="1207573"/>
          </a:xfrm>
          <a:prstGeom prst="rect">
            <a:avLst/>
          </a:prstGeom>
        </p:spPr>
      </p:pic>
      <p:pic>
        <p:nvPicPr>
          <p:cNvPr id="23" name="Рисунок 22"/>
          <p:cNvPicPr>
            <a:picLocks noChangeAspect="1"/>
          </p:cNvPicPr>
          <p:nvPr/>
        </p:nvPicPr>
        <p:blipFill>
          <a:blip r:embed="rId16"/>
          <a:stretch>
            <a:fillRect/>
          </a:stretch>
        </p:blipFill>
        <p:spPr>
          <a:xfrm>
            <a:off x="4978013" y="3576037"/>
            <a:ext cx="847417" cy="304826"/>
          </a:xfrm>
          <a:prstGeom prst="rect">
            <a:avLst/>
          </a:prstGeom>
        </p:spPr>
      </p:pic>
      <p:sp>
        <p:nvSpPr>
          <p:cNvPr id="24" name="TextBox 23"/>
          <p:cNvSpPr txBox="1"/>
          <p:nvPr/>
        </p:nvSpPr>
        <p:spPr>
          <a:xfrm>
            <a:off x="4688262" y="389870"/>
            <a:ext cx="2229322" cy="2462213"/>
          </a:xfrm>
          <a:prstGeom prst="rect">
            <a:avLst/>
          </a:prstGeom>
          <a:noFill/>
        </p:spPr>
        <p:txBody>
          <a:bodyPr wrap="square" rtlCol="0">
            <a:spAutoFit/>
          </a:bodyPr>
          <a:lstStyle/>
          <a:p>
            <a:r>
              <a:rPr lang="ru-RU" sz="1400" dirty="0" err="1">
                <a:solidFill>
                  <a:srgbClr val="FF0000"/>
                </a:solidFill>
              </a:rPr>
              <a:t>Бусагада</a:t>
            </a:r>
            <a:r>
              <a:rPr lang="ru-RU" sz="1400" dirty="0">
                <a:solidFill>
                  <a:srgbClr val="FF0000"/>
                </a:solidFill>
              </a:rPr>
              <a:t> – </a:t>
            </a:r>
            <a:r>
              <a:rPr lang="ru-RU" sz="1400" dirty="0" err="1">
                <a:solidFill>
                  <a:srgbClr val="FF0000"/>
                </a:solidFill>
              </a:rPr>
              <a:t>яңа</a:t>
            </a:r>
            <a:r>
              <a:rPr lang="ru-RU" sz="1400" dirty="0">
                <a:solidFill>
                  <a:srgbClr val="FF0000"/>
                </a:solidFill>
              </a:rPr>
              <a:t> ел. Без </a:t>
            </a:r>
            <a:r>
              <a:rPr lang="ru-RU" sz="1400" dirty="0" err="1">
                <a:solidFill>
                  <a:srgbClr val="FF0000"/>
                </a:solidFill>
              </a:rPr>
              <a:t>бәхет</a:t>
            </a:r>
            <a:r>
              <a:rPr lang="ru-RU" sz="1400" dirty="0">
                <a:solidFill>
                  <a:srgbClr val="FF0000"/>
                </a:solidFill>
              </a:rPr>
              <a:t> һәм </a:t>
            </a:r>
            <a:r>
              <a:rPr lang="ru-RU" sz="1400" dirty="0" err="1">
                <a:solidFill>
                  <a:srgbClr val="FF0000"/>
                </a:solidFill>
              </a:rPr>
              <a:t>үкенеч</a:t>
            </a:r>
            <a:r>
              <a:rPr lang="ru-RU" sz="1400" dirty="0">
                <a:solidFill>
                  <a:srgbClr val="FF0000"/>
                </a:solidFill>
              </a:rPr>
              <a:t>, </a:t>
            </a:r>
            <a:r>
              <a:rPr lang="ru-RU" sz="1400" dirty="0" err="1">
                <a:solidFill>
                  <a:srgbClr val="FF0000"/>
                </a:solidFill>
              </a:rPr>
              <a:t>шатлык</a:t>
            </a:r>
            <a:r>
              <a:rPr lang="ru-RU" sz="1400" dirty="0">
                <a:solidFill>
                  <a:srgbClr val="FF0000"/>
                </a:solidFill>
              </a:rPr>
              <a:t> һәм </a:t>
            </a:r>
            <a:r>
              <a:rPr lang="ru-RU" sz="1400" dirty="0" err="1">
                <a:solidFill>
                  <a:srgbClr val="FF0000"/>
                </a:solidFill>
              </a:rPr>
              <a:t>югалту</a:t>
            </a:r>
            <a:r>
              <a:rPr lang="ru-RU" sz="1400" dirty="0">
                <a:solidFill>
                  <a:srgbClr val="FF0000"/>
                </a:solidFill>
              </a:rPr>
              <a:t> </a:t>
            </a:r>
            <a:r>
              <a:rPr lang="ru-RU" sz="1400" dirty="0" err="1">
                <a:solidFill>
                  <a:srgbClr val="FF0000"/>
                </a:solidFill>
              </a:rPr>
              <a:t>булган</a:t>
            </a:r>
            <a:r>
              <a:rPr lang="ru-RU" sz="1400" dirty="0">
                <a:solidFill>
                  <a:srgbClr val="FF0000"/>
                </a:solidFill>
              </a:rPr>
              <a:t> </a:t>
            </a:r>
            <a:r>
              <a:rPr lang="ru-RU" sz="1400" dirty="0" err="1">
                <a:solidFill>
                  <a:srgbClr val="FF0000"/>
                </a:solidFill>
              </a:rPr>
              <a:t>узган</a:t>
            </a:r>
            <a:r>
              <a:rPr lang="ru-RU" sz="1400" dirty="0">
                <a:solidFill>
                  <a:srgbClr val="FF0000"/>
                </a:solidFill>
              </a:rPr>
              <a:t> </a:t>
            </a:r>
            <a:r>
              <a:rPr lang="ru-RU" sz="1400" dirty="0" err="1">
                <a:solidFill>
                  <a:srgbClr val="FF0000"/>
                </a:solidFill>
              </a:rPr>
              <a:t>елны</a:t>
            </a:r>
            <a:r>
              <a:rPr lang="ru-RU" sz="1400" dirty="0">
                <a:solidFill>
                  <a:srgbClr val="FF0000"/>
                </a:solidFill>
              </a:rPr>
              <a:t> </a:t>
            </a:r>
            <a:r>
              <a:rPr lang="ru-RU" sz="1400" dirty="0" err="1">
                <a:solidFill>
                  <a:srgbClr val="FF0000"/>
                </a:solidFill>
              </a:rPr>
              <a:t>искә</a:t>
            </a:r>
            <a:r>
              <a:rPr lang="ru-RU" sz="1400" dirty="0">
                <a:solidFill>
                  <a:srgbClr val="FF0000"/>
                </a:solidFill>
              </a:rPr>
              <a:t> </a:t>
            </a:r>
            <a:r>
              <a:rPr lang="ru-RU" sz="1400" dirty="0" err="1">
                <a:solidFill>
                  <a:srgbClr val="FF0000"/>
                </a:solidFill>
              </a:rPr>
              <a:t>төшерәбез</a:t>
            </a:r>
            <a:r>
              <a:rPr lang="ru-RU" sz="1400" dirty="0">
                <a:solidFill>
                  <a:srgbClr val="FF0000"/>
                </a:solidFill>
              </a:rPr>
              <a:t>. </a:t>
            </a:r>
            <a:r>
              <a:rPr lang="ru-RU" sz="1400" dirty="0" err="1">
                <a:solidFill>
                  <a:srgbClr val="FF0000"/>
                </a:solidFill>
              </a:rPr>
              <a:t>Һәрберебезнең</a:t>
            </a:r>
            <a:r>
              <a:rPr lang="ru-RU" sz="1400" dirty="0">
                <a:solidFill>
                  <a:srgbClr val="FF0000"/>
                </a:solidFill>
              </a:rPr>
              <a:t> </a:t>
            </a:r>
            <a:r>
              <a:rPr lang="ru-RU" sz="1400" dirty="0" err="1">
                <a:solidFill>
                  <a:srgbClr val="FF0000"/>
                </a:solidFill>
              </a:rPr>
              <a:t>алар</a:t>
            </a:r>
            <a:r>
              <a:rPr lang="ru-RU" sz="1400" dirty="0">
                <a:solidFill>
                  <a:srgbClr val="FF0000"/>
                </a:solidFill>
              </a:rPr>
              <a:t> </a:t>
            </a:r>
            <a:r>
              <a:rPr lang="ru-RU" sz="1400" dirty="0" err="1">
                <a:solidFill>
                  <a:srgbClr val="FF0000"/>
                </a:solidFill>
              </a:rPr>
              <a:t>үзенеке</a:t>
            </a:r>
            <a:r>
              <a:rPr lang="ru-RU" sz="1400" dirty="0">
                <a:solidFill>
                  <a:srgbClr val="FF0000"/>
                </a:solidFill>
              </a:rPr>
              <a:t> һәм без </a:t>
            </a:r>
            <a:r>
              <a:rPr lang="ru-RU" sz="1400" dirty="0" err="1">
                <a:solidFill>
                  <a:srgbClr val="FF0000"/>
                </a:solidFill>
              </a:rPr>
              <a:t>аларны</a:t>
            </a:r>
            <a:r>
              <a:rPr lang="ru-RU" sz="1400" dirty="0">
                <a:solidFill>
                  <a:srgbClr val="FF0000"/>
                </a:solidFill>
              </a:rPr>
              <a:t> </a:t>
            </a:r>
            <a:r>
              <a:rPr lang="ru-RU" sz="1400" dirty="0" err="1">
                <a:solidFill>
                  <a:srgbClr val="FF0000"/>
                </a:solidFill>
              </a:rPr>
              <a:t>истә</a:t>
            </a:r>
            <a:r>
              <a:rPr lang="ru-RU" sz="1400" dirty="0">
                <a:solidFill>
                  <a:srgbClr val="FF0000"/>
                </a:solidFill>
              </a:rPr>
              <a:t> </a:t>
            </a:r>
            <a:r>
              <a:rPr lang="ru-RU" sz="1400" dirty="0" err="1">
                <a:solidFill>
                  <a:srgbClr val="FF0000"/>
                </a:solidFill>
              </a:rPr>
              <a:t>тотачакбыз</a:t>
            </a:r>
            <a:r>
              <a:rPr lang="ru-RU" sz="1400" dirty="0">
                <a:solidFill>
                  <a:srgbClr val="FF0000"/>
                </a:solidFill>
              </a:rPr>
              <a:t>. </a:t>
            </a:r>
            <a:r>
              <a:rPr lang="ru-RU" sz="1400" dirty="0" err="1">
                <a:solidFill>
                  <a:srgbClr val="FF0000"/>
                </a:solidFill>
              </a:rPr>
              <a:t>Яңа</a:t>
            </a:r>
            <a:r>
              <a:rPr lang="ru-RU" sz="1400" dirty="0">
                <a:solidFill>
                  <a:srgbClr val="FF0000"/>
                </a:solidFill>
              </a:rPr>
              <a:t> </a:t>
            </a:r>
            <a:r>
              <a:rPr lang="ru-RU" sz="1400" dirty="0" err="1">
                <a:solidFill>
                  <a:srgbClr val="FF0000"/>
                </a:solidFill>
              </a:rPr>
              <a:t>елда</a:t>
            </a:r>
            <a:r>
              <a:rPr lang="ru-RU" sz="1400" dirty="0">
                <a:solidFill>
                  <a:srgbClr val="FF0000"/>
                </a:solidFill>
              </a:rPr>
              <a:t> </a:t>
            </a:r>
            <a:r>
              <a:rPr lang="ru-RU" sz="1400" dirty="0" err="1">
                <a:solidFill>
                  <a:srgbClr val="FF0000"/>
                </a:solidFill>
              </a:rPr>
              <a:t>шатлыклы</a:t>
            </a:r>
            <a:r>
              <a:rPr lang="ru-RU" sz="1400" dirty="0">
                <a:solidFill>
                  <a:srgbClr val="FF0000"/>
                </a:solidFill>
              </a:rPr>
              <a:t> </a:t>
            </a:r>
            <a:r>
              <a:rPr lang="ru-RU" sz="1400" dirty="0" err="1">
                <a:solidFill>
                  <a:srgbClr val="FF0000"/>
                </a:solidFill>
              </a:rPr>
              <a:t>очрашулар</a:t>
            </a:r>
            <a:r>
              <a:rPr lang="ru-RU" sz="1400" dirty="0">
                <a:solidFill>
                  <a:srgbClr val="FF0000"/>
                </a:solidFill>
              </a:rPr>
              <a:t>, </a:t>
            </a:r>
            <a:r>
              <a:rPr lang="ru-RU" sz="1400" dirty="0" err="1">
                <a:solidFill>
                  <a:srgbClr val="FF0000"/>
                </a:solidFill>
              </a:rPr>
              <a:t>бәхетле</a:t>
            </a:r>
            <a:r>
              <a:rPr lang="ru-RU" sz="1400" dirty="0">
                <a:solidFill>
                  <a:srgbClr val="FF0000"/>
                </a:solidFill>
              </a:rPr>
              <a:t> </a:t>
            </a:r>
            <a:r>
              <a:rPr lang="ru-RU" sz="1400" dirty="0" err="1">
                <a:solidFill>
                  <a:srgbClr val="FF0000"/>
                </a:solidFill>
              </a:rPr>
              <a:t>елмаюлар</a:t>
            </a:r>
            <a:r>
              <a:rPr lang="ru-RU" sz="1400" dirty="0">
                <a:solidFill>
                  <a:srgbClr val="FF0000"/>
                </a:solidFill>
              </a:rPr>
              <a:t>, </a:t>
            </a:r>
            <a:r>
              <a:rPr lang="ru-RU" sz="1400" dirty="0" err="1">
                <a:solidFill>
                  <a:srgbClr val="FF0000"/>
                </a:solidFill>
              </a:rPr>
              <a:t>куанычлы</a:t>
            </a:r>
            <a:r>
              <a:rPr lang="ru-RU" sz="1400" dirty="0">
                <a:solidFill>
                  <a:srgbClr val="FF0000"/>
                </a:solidFill>
              </a:rPr>
              <a:t> </a:t>
            </a:r>
            <a:r>
              <a:rPr lang="ru-RU" sz="1400" dirty="0" err="1">
                <a:solidFill>
                  <a:srgbClr val="FF0000"/>
                </a:solidFill>
              </a:rPr>
              <a:t>мизгелләр</a:t>
            </a:r>
            <a:r>
              <a:rPr lang="ru-RU" sz="1400" dirty="0">
                <a:solidFill>
                  <a:srgbClr val="FF0000"/>
                </a:solidFill>
              </a:rPr>
              <a:t> </a:t>
            </a:r>
            <a:r>
              <a:rPr lang="ru-RU" sz="1400" dirty="0" err="1">
                <a:solidFill>
                  <a:srgbClr val="FF0000"/>
                </a:solidFill>
              </a:rPr>
              <a:t>күп</a:t>
            </a:r>
            <a:r>
              <a:rPr lang="ru-RU" sz="1400" dirty="0">
                <a:solidFill>
                  <a:srgbClr val="FF0000"/>
                </a:solidFill>
              </a:rPr>
              <a:t> </a:t>
            </a:r>
            <a:r>
              <a:rPr lang="ru-RU" sz="1400" dirty="0" smtClean="0">
                <a:solidFill>
                  <a:srgbClr val="FF0000"/>
                </a:solidFill>
              </a:rPr>
              <a:t>булсын!</a:t>
            </a:r>
            <a:endParaRPr lang="en-US" sz="1400" dirty="0">
              <a:solidFill>
                <a:srgbClr val="FF0000"/>
              </a:solidFill>
            </a:endParaRPr>
          </a:p>
        </p:txBody>
      </p:sp>
      <p:sp>
        <p:nvSpPr>
          <p:cNvPr id="26" name="TextBox 25"/>
          <p:cNvSpPr txBox="1"/>
          <p:nvPr/>
        </p:nvSpPr>
        <p:spPr>
          <a:xfrm>
            <a:off x="717420" y="3854397"/>
            <a:ext cx="6093579" cy="2677656"/>
          </a:xfrm>
          <a:prstGeom prst="rect">
            <a:avLst/>
          </a:prstGeom>
          <a:noFill/>
        </p:spPr>
        <p:txBody>
          <a:bodyPr wrap="square" rtlCol="0">
            <a:spAutoFit/>
          </a:bodyPr>
          <a:lstStyle/>
          <a:p>
            <a:pPr algn="ctr"/>
            <a:r>
              <a:rPr lang="ru-RU" b="1" dirty="0" err="1"/>
              <a:t>Рөстәм</a:t>
            </a:r>
            <a:r>
              <a:rPr lang="ru-RU" b="1" dirty="0"/>
              <a:t> </a:t>
            </a:r>
            <a:r>
              <a:rPr lang="ru-RU" b="1" dirty="0" err="1"/>
              <a:t>Миңнеханов</a:t>
            </a:r>
            <a:r>
              <a:rPr lang="ru-RU" b="1" dirty="0"/>
              <a:t> 2021 </a:t>
            </a:r>
            <a:r>
              <a:rPr lang="ru-RU" b="1" dirty="0" err="1"/>
              <a:t>елны</a:t>
            </a:r>
            <a:r>
              <a:rPr lang="ru-RU" b="1" dirty="0"/>
              <a:t> </a:t>
            </a:r>
            <a:r>
              <a:rPr lang="ru-RU" b="1" dirty="0" err="1"/>
              <a:t>Туган</a:t>
            </a:r>
            <a:r>
              <a:rPr lang="ru-RU" b="1" dirty="0"/>
              <a:t> </a:t>
            </a:r>
            <a:r>
              <a:rPr lang="ru-RU" b="1" dirty="0" err="1"/>
              <a:t>телләр</a:t>
            </a:r>
            <a:r>
              <a:rPr lang="ru-RU" b="1" dirty="0"/>
              <a:t> һәм </a:t>
            </a:r>
            <a:r>
              <a:rPr lang="ru-RU" b="1" dirty="0" err="1"/>
              <a:t>халыклар</a:t>
            </a:r>
            <a:r>
              <a:rPr lang="ru-RU" b="1" dirty="0"/>
              <a:t> </a:t>
            </a:r>
            <a:r>
              <a:rPr lang="ru-RU" b="1" dirty="0" err="1"/>
              <a:t>бердәмлеге</a:t>
            </a:r>
            <a:r>
              <a:rPr lang="ru-RU" b="1" dirty="0"/>
              <a:t> </a:t>
            </a:r>
            <a:r>
              <a:rPr lang="ru-RU" b="1" dirty="0" err="1"/>
              <a:t>елы</a:t>
            </a:r>
            <a:r>
              <a:rPr lang="ru-RU" b="1" dirty="0"/>
              <a:t> </a:t>
            </a:r>
            <a:r>
              <a:rPr lang="ru-RU" b="1" dirty="0" err="1"/>
              <a:t>дип</a:t>
            </a:r>
            <a:r>
              <a:rPr lang="ru-RU" b="1" dirty="0"/>
              <a:t> </a:t>
            </a:r>
            <a:r>
              <a:rPr lang="ru-RU" b="1" dirty="0" err="1"/>
              <a:t>игълан</a:t>
            </a:r>
            <a:r>
              <a:rPr lang="ru-RU" b="1" dirty="0"/>
              <a:t> </a:t>
            </a:r>
            <a:r>
              <a:rPr lang="ru-RU" b="1" dirty="0" err="1" smtClean="0"/>
              <a:t>итте</a:t>
            </a:r>
            <a:r>
              <a:rPr lang="ru-RU" b="1" dirty="0" smtClean="0"/>
              <a:t>.</a:t>
            </a:r>
          </a:p>
          <a:p>
            <a:r>
              <a:rPr lang="ru-RU" dirty="0"/>
              <a:t> </a:t>
            </a:r>
            <a:r>
              <a:rPr lang="ru-RU" dirty="0" smtClean="0"/>
              <a:t>      </a:t>
            </a:r>
            <a:r>
              <a:rPr lang="ru-RU" sz="1400" dirty="0" err="1" smtClean="0"/>
              <a:t>Киләсе</a:t>
            </a:r>
            <a:r>
              <a:rPr lang="ru-RU" sz="1400" dirty="0" smtClean="0"/>
              <a:t> </a:t>
            </a:r>
            <a:r>
              <a:rPr lang="ru-RU" sz="1400" dirty="0"/>
              <a:t>ел </a:t>
            </a:r>
            <a:r>
              <a:rPr lang="ru-RU" sz="1400" dirty="0" err="1"/>
              <a:t>Туган</a:t>
            </a:r>
            <a:r>
              <a:rPr lang="ru-RU" sz="1400" dirty="0"/>
              <a:t> </a:t>
            </a:r>
            <a:r>
              <a:rPr lang="ru-RU" sz="1400" dirty="0" err="1"/>
              <a:t>телләр</a:t>
            </a:r>
            <a:r>
              <a:rPr lang="ru-RU" sz="1400" dirty="0"/>
              <a:t> һәм </a:t>
            </a:r>
            <a:r>
              <a:rPr lang="ru-RU" sz="1400" dirty="0" err="1"/>
              <a:t>халыклар</a:t>
            </a:r>
            <a:r>
              <a:rPr lang="ru-RU" sz="1400" dirty="0"/>
              <a:t> </a:t>
            </a:r>
            <a:r>
              <a:rPr lang="ru-RU" sz="1400" dirty="0" err="1"/>
              <a:t>бердәмлеге</a:t>
            </a:r>
            <a:r>
              <a:rPr lang="ru-RU" sz="1400" dirty="0"/>
              <a:t> </a:t>
            </a:r>
            <a:r>
              <a:rPr lang="ru-RU" sz="1400" dirty="0" err="1"/>
              <a:t>елы</a:t>
            </a:r>
            <a:r>
              <a:rPr lang="ru-RU" sz="1400" dirty="0"/>
              <a:t> </a:t>
            </a:r>
            <a:r>
              <a:rPr lang="ru-RU" sz="1400" dirty="0" err="1"/>
              <a:t>булачак</a:t>
            </a:r>
            <a:r>
              <a:rPr lang="ru-RU" sz="1400" dirty="0"/>
              <a:t>. </a:t>
            </a:r>
            <a:r>
              <a:rPr lang="ru-RU" sz="1400" dirty="0" err="1"/>
              <a:t>Бу</a:t>
            </a:r>
            <a:r>
              <a:rPr lang="ru-RU" sz="1400" dirty="0"/>
              <a:t> </a:t>
            </a:r>
            <a:r>
              <a:rPr lang="ru-RU" sz="1400" dirty="0" err="1"/>
              <a:t>хакта</a:t>
            </a:r>
            <a:r>
              <a:rPr lang="ru-RU" sz="1400" dirty="0"/>
              <a:t> Татарстан Президенты </a:t>
            </a:r>
            <a:r>
              <a:rPr lang="ru-RU" sz="1400" dirty="0" err="1"/>
              <a:t>Рөстәм</a:t>
            </a:r>
            <a:r>
              <a:rPr lang="ru-RU" sz="1400" dirty="0"/>
              <a:t> </a:t>
            </a:r>
            <a:r>
              <a:rPr lang="ru-RU" sz="1400" dirty="0" err="1"/>
              <a:t>Миңнеханов</a:t>
            </a:r>
            <a:r>
              <a:rPr lang="ru-RU" sz="1400" dirty="0"/>
              <a:t> </a:t>
            </a:r>
            <a:r>
              <a:rPr lang="ru-RU" sz="1400" dirty="0" err="1"/>
              <a:t>республиканың</a:t>
            </a:r>
            <a:r>
              <a:rPr lang="ru-RU" sz="1400" dirty="0"/>
              <a:t> </a:t>
            </a:r>
            <a:r>
              <a:rPr lang="ru-RU" sz="1400" dirty="0" err="1"/>
              <a:t>эчке</a:t>
            </a:r>
            <a:r>
              <a:rPr lang="ru-RU" sz="1400" dirty="0"/>
              <a:t> һәм </a:t>
            </a:r>
            <a:r>
              <a:rPr lang="ru-RU" sz="1400" dirty="0" err="1"/>
              <a:t>тышкы</a:t>
            </a:r>
            <a:r>
              <a:rPr lang="ru-RU" sz="1400" dirty="0"/>
              <a:t> </a:t>
            </a:r>
            <a:r>
              <a:rPr lang="ru-RU" sz="1400" dirty="0" err="1"/>
              <a:t>хәле</a:t>
            </a:r>
            <a:r>
              <a:rPr lang="ru-RU" sz="1400" dirty="0"/>
              <a:t> </a:t>
            </a:r>
            <a:r>
              <a:rPr lang="ru-RU" sz="1400" dirty="0" err="1"/>
              <a:t>турында</a:t>
            </a:r>
            <a:r>
              <a:rPr lang="ru-RU" sz="1400" dirty="0"/>
              <a:t> </a:t>
            </a:r>
            <a:r>
              <a:rPr lang="ru-RU" sz="1400" dirty="0" err="1"/>
              <a:t>Дәүләт</a:t>
            </a:r>
            <a:r>
              <a:rPr lang="ru-RU" sz="1400" dirty="0"/>
              <a:t> </a:t>
            </a:r>
            <a:r>
              <a:rPr lang="ru-RU" sz="1400" dirty="0" err="1"/>
              <a:t>Советына</a:t>
            </a:r>
            <a:r>
              <a:rPr lang="ru-RU" sz="1400" dirty="0"/>
              <a:t> </a:t>
            </a:r>
            <a:r>
              <a:rPr lang="ru-RU" sz="1400" dirty="0" err="1"/>
              <a:t>еллык</a:t>
            </a:r>
            <a:r>
              <a:rPr lang="ru-RU" sz="1400" dirty="0"/>
              <a:t> </a:t>
            </a:r>
            <a:r>
              <a:rPr lang="ru-RU" sz="1400" dirty="0" err="1"/>
              <a:t>Юлламасында</a:t>
            </a:r>
            <a:r>
              <a:rPr lang="ru-RU" sz="1400" dirty="0"/>
              <a:t> </a:t>
            </a:r>
            <a:r>
              <a:rPr lang="ru-RU" sz="1400" dirty="0" err="1"/>
              <a:t>хәбәр</a:t>
            </a:r>
            <a:r>
              <a:rPr lang="ru-RU" sz="1400" dirty="0"/>
              <a:t> </a:t>
            </a:r>
            <a:r>
              <a:rPr lang="ru-RU" sz="1400" dirty="0" err="1"/>
              <a:t>итте</a:t>
            </a:r>
            <a:r>
              <a:rPr lang="ru-RU" sz="1400" dirty="0"/>
              <a:t>. </a:t>
            </a:r>
            <a:endParaRPr lang="ru-RU" sz="1400" dirty="0" smtClean="0"/>
          </a:p>
          <a:p>
            <a:r>
              <a:rPr lang="ru-RU" sz="1400" dirty="0" smtClean="0"/>
              <a:t>«Без </a:t>
            </a:r>
            <a:r>
              <a:rPr lang="ru-RU" sz="1400" dirty="0" err="1"/>
              <a:t>милли</a:t>
            </a:r>
            <a:r>
              <a:rPr lang="ru-RU" sz="1400" dirty="0"/>
              <a:t> </a:t>
            </a:r>
            <a:r>
              <a:rPr lang="ru-RU" sz="1400" dirty="0" err="1"/>
              <a:t>телләр</a:t>
            </a:r>
            <a:r>
              <a:rPr lang="ru-RU" sz="1400" dirty="0"/>
              <a:t> һәм </a:t>
            </a:r>
            <a:r>
              <a:rPr lang="ru-RU" sz="1400" dirty="0" err="1"/>
              <a:t>мәдәниятләр</a:t>
            </a:r>
            <a:r>
              <a:rPr lang="ru-RU" sz="1400" dirty="0"/>
              <a:t> </a:t>
            </a:r>
            <a:r>
              <a:rPr lang="ru-RU" sz="1400" dirty="0" err="1"/>
              <a:t>үсеше</a:t>
            </a:r>
            <a:r>
              <a:rPr lang="ru-RU" sz="1400" dirty="0"/>
              <a:t> </a:t>
            </a:r>
            <a:r>
              <a:rPr lang="ru-RU" sz="1400" dirty="0" err="1"/>
              <a:t>өчен</a:t>
            </a:r>
            <a:r>
              <a:rPr lang="ru-RU" sz="1400" dirty="0"/>
              <a:t> </a:t>
            </a:r>
            <a:r>
              <a:rPr lang="ru-RU" sz="1400" dirty="0" err="1"/>
              <a:t>шартлар</a:t>
            </a:r>
            <a:r>
              <a:rPr lang="ru-RU" sz="1400" dirty="0"/>
              <a:t> </a:t>
            </a:r>
            <a:r>
              <a:rPr lang="ru-RU" sz="1400" dirty="0" err="1"/>
              <a:t>тудырырга</a:t>
            </a:r>
            <a:r>
              <a:rPr lang="ru-RU" sz="1400" dirty="0"/>
              <a:t> </a:t>
            </a:r>
            <a:r>
              <a:rPr lang="ru-RU" sz="1400" dirty="0" err="1"/>
              <a:t>тиеш</a:t>
            </a:r>
            <a:r>
              <a:rPr lang="ru-RU" sz="1400" dirty="0"/>
              <a:t>. Рус, чуваш, удмурт, мордва, </a:t>
            </a:r>
            <a:r>
              <a:rPr lang="ru-RU" sz="1400" dirty="0" err="1"/>
              <a:t>марилар</a:t>
            </a:r>
            <a:r>
              <a:rPr lang="ru-RU" sz="1400" dirty="0"/>
              <a:t> һәм </a:t>
            </a:r>
            <a:r>
              <a:rPr lang="ru-RU" sz="1400" dirty="0" err="1"/>
              <a:t>башкалар</a:t>
            </a:r>
            <a:r>
              <a:rPr lang="ru-RU" sz="1400" dirty="0"/>
              <a:t>. </a:t>
            </a:r>
            <a:r>
              <a:rPr lang="ru-RU" sz="1400" dirty="0" err="1"/>
              <a:t>Бу</a:t>
            </a:r>
            <a:r>
              <a:rPr lang="ru-RU" sz="1400" dirty="0"/>
              <a:t> </a:t>
            </a:r>
            <a:r>
              <a:rPr lang="ru-RU" sz="1400" dirty="0" err="1"/>
              <a:t>мәсьәләгә</a:t>
            </a:r>
            <a:r>
              <a:rPr lang="ru-RU" sz="1400" dirty="0"/>
              <a:t> </a:t>
            </a:r>
            <a:r>
              <a:rPr lang="ru-RU" sz="1400" dirty="0" err="1"/>
              <a:t>зур</a:t>
            </a:r>
            <a:r>
              <a:rPr lang="ru-RU" sz="1400" dirty="0"/>
              <a:t> </a:t>
            </a:r>
            <a:r>
              <a:rPr lang="ru-RU" sz="1400" dirty="0" err="1"/>
              <a:t>игътибар</a:t>
            </a:r>
            <a:r>
              <a:rPr lang="ru-RU" sz="1400" dirty="0"/>
              <a:t> </a:t>
            </a:r>
            <a:r>
              <a:rPr lang="ru-RU" sz="1400" dirty="0" err="1"/>
              <a:t>биреп</a:t>
            </a:r>
            <a:r>
              <a:rPr lang="ru-RU" sz="1400" dirty="0"/>
              <a:t>, </a:t>
            </a:r>
            <a:r>
              <a:rPr lang="ru-RU" sz="1400" dirty="0" err="1"/>
              <a:t>киләсе</a:t>
            </a:r>
            <a:r>
              <a:rPr lang="ru-RU" sz="1400" dirty="0"/>
              <a:t> </a:t>
            </a:r>
            <a:r>
              <a:rPr lang="ru-RU" sz="1400" dirty="0" err="1"/>
              <a:t>елны</a:t>
            </a:r>
            <a:r>
              <a:rPr lang="ru-RU" sz="1400" dirty="0"/>
              <a:t> </a:t>
            </a:r>
            <a:r>
              <a:rPr lang="ru-RU" sz="1400" dirty="0" err="1"/>
              <a:t>Туган</a:t>
            </a:r>
            <a:r>
              <a:rPr lang="ru-RU" sz="1400" dirty="0"/>
              <a:t> </a:t>
            </a:r>
            <a:r>
              <a:rPr lang="ru-RU" sz="1400" dirty="0" err="1"/>
              <a:t>телләр</a:t>
            </a:r>
            <a:r>
              <a:rPr lang="ru-RU" sz="1400" dirty="0"/>
              <a:t> һәм </a:t>
            </a:r>
            <a:r>
              <a:rPr lang="ru-RU" sz="1400" dirty="0" err="1"/>
              <a:t>халыклар</a:t>
            </a:r>
            <a:r>
              <a:rPr lang="ru-RU" sz="1400" dirty="0"/>
              <a:t> </a:t>
            </a:r>
            <a:r>
              <a:rPr lang="ru-RU" sz="1400" dirty="0" err="1"/>
              <a:t>бердәмлеге</a:t>
            </a:r>
            <a:r>
              <a:rPr lang="ru-RU" sz="1400" dirty="0"/>
              <a:t> </a:t>
            </a:r>
            <a:r>
              <a:rPr lang="ru-RU" sz="1400" dirty="0" err="1"/>
              <a:t>елы</a:t>
            </a:r>
            <a:r>
              <a:rPr lang="ru-RU" sz="1400" dirty="0"/>
              <a:t> </a:t>
            </a:r>
            <a:r>
              <a:rPr lang="ru-RU" sz="1400" dirty="0" err="1"/>
              <a:t>дип</a:t>
            </a:r>
            <a:r>
              <a:rPr lang="ru-RU" sz="1400" dirty="0"/>
              <a:t> </a:t>
            </a:r>
            <a:r>
              <a:rPr lang="ru-RU" sz="1400" dirty="0" err="1"/>
              <a:t>игълан</a:t>
            </a:r>
            <a:r>
              <a:rPr lang="ru-RU" sz="1400" dirty="0"/>
              <a:t> </a:t>
            </a:r>
            <a:r>
              <a:rPr lang="ru-RU" sz="1400" dirty="0" err="1"/>
              <a:t>итәргә</a:t>
            </a:r>
            <a:r>
              <a:rPr lang="ru-RU" sz="1400" dirty="0"/>
              <a:t> </a:t>
            </a:r>
            <a:r>
              <a:rPr lang="ru-RU" sz="1400" dirty="0" err="1"/>
              <a:t>тәкъдим</a:t>
            </a:r>
            <a:r>
              <a:rPr lang="ru-RU" sz="1400" dirty="0"/>
              <a:t> </a:t>
            </a:r>
            <a:r>
              <a:rPr lang="ru-RU" sz="1400" dirty="0" err="1"/>
              <a:t>итәм</a:t>
            </a:r>
            <a:r>
              <a:rPr lang="ru-RU" sz="1400" dirty="0"/>
              <a:t>», — </a:t>
            </a:r>
            <a:r>
              <a:rPr lang="ru-RU" sz="1400" dirty="0" err="1"/>
              <a:t>диде</a:t>
            </a:r>
            <a:r>
              <a:rPr lang="ru-RU" sz="1400" dirty="0"/>
              <a:t> Президент. </a:t>
            </a:r>
            <a:endParaRPr lang="ru-RU" sz="1400" dirty="0" smtClean="0"/>
          </a:p>
          <a:p>
            <a:pPr algn="r"/>
            <a:r>
              <a:rPr lang="tt-RU" dirty="0" smtClean="0"/>
              <a:t>(</a:t>
            </a:r>
            <a:r>
              <a:rPr lang="ru-RU" sz="1200" dirty="0">
                <a:hlinkClick r:id="rId17"/>
              </a:rPr>
              <a:t>Татарстан, Россия, </a:t>
            </a:r>
            <a:r>
              <a:rPr lang="ru-RU" sz="1200" dirty="0" err="1">
                <a:hlinkClick r:id="rId17"/>
              </a:rPr>
              <a:t>дөнья</a:t>
            </a:r>
            <a:r>
              <a:rPr lang="ru-RU" sz="1200" dirty="0">
                <a:hlinkClick r:id="rId17"/>
              </a:rPr>
              <a:t> </a:t>
            </a:r>
            <a:r>
              <a:rPr lang="ru-RU" sz="1200" dirty="0" err="1">
                <a:hlinkClick r:id="rId17"/>
              </a:rPr>
              <a:t>яңалыклары</a:t>
            </a:r>
            <a:r>
              <a:rPr lang="ru-RU" sz="1200" dirty="0">
                <a:hlinkClick r:id="rId17"/>
              </a:rPr>
              <a:t> </a:t>
            </a:r>
            <a:r>
              <a:rPr lang="ru-RU" sz="1200" dirty="0" err="1">
                <a:hlinkClick r:id="rId17"/>
              </a:rPr>
              <a:t>татарча</a:t>
            </a:r>
            <a:r>
              <a:rPr lang="ru-RU" sz="1200" dirty="0">
                <a:hlinkClick r:id="rId17"/>
              </a:rPr>
              <a:t> - "Татар-</a:t>
            </a:r>
            <a:r>
              <a:rPr lang="ru-RU" sz="1200" dirty="0" err="1">
                <a:hlinkClick r:id="rId17"/>
              </a:rPr>
              <a:t>информ</a:t>
            </a:r>
            <a:r>
              <a:rPr lang="ru-RU" sz="1200" dirty="0">
                <a:hlinkClick r:id="rId17"/>
              </a:rPr>
              <a:t>" </a:t>
            </a:r>
            <a:r>
              <a:rPr lang="ru-RU" sz="1200" dirty="0" err="1">
                <a:hlinkClick r:id="rId17"/>
              </a:rPr>
              <a:t>мәгълүмат</a:t>
            </a:r>
            <a:r>
              <a:rPr lang="ru-RU" sz="1200" dirty="0">
                <a:hlinkClick r:id="rId17"/>
              </a:rPr>
              <a:t> </a:t>
            </a:r>
            <a:r>
              <a:rPr lang="ru-RU" sz="1200" dirty="0" err="1">
                <a:hlinkClick r:id="rId17"/>
              </a:rPr>
              <a:t>агентлыгы</a:t>
            </a:r>
            <a:r>
              <a:rPr lang="ru-RU" sz="1200" dirty="0">
                <a:hlinkClick r:id="rId17"/>
              </a:rPr>
              <a:t> (</a:t>
            </a:r>
            <a:r>
              <a:rPr lang="en-US" sz="1200" dirty="0" err="1">
                <a:hlinkClick r:id="rId17"/>
              </a:rPr>
              <a:t>tatar-inform.tatar</a:t>
            </a:r>
            <a:r>
              <a:rPr lang="en-US" sz="1200" dirty="0" smtClean="0">
                <a:hlinkClick r:id="rId17"/>
              </a:rPr>
              <a:t>)</a:t>
            </a:r>
            <a:r>
              <a:rPr lang="tt-RU" sz="1200" dirty="0" smtClean="0"/>
              <a:t>)</a:t>
            </a:r>
            <a:endParaRPr lang="ru-RU" sz="1200" dirty="0"/>
          </a:p>
        </p:txBody>
      </p:sp>
      <p:sp>
        <p:nvSpPr>
          <p:cNvPr id="28" name="TextBox 27"/>
          <p:cNvSpPr txBox="1"/>
          <p:nvPr/>
        </p:nvSpPr>
        <p:spPr>
          <a:xfrm>
            <a:off x="825634" y="6593239"/>
            <a:ext cx="3215197" cy="2585323"/>
          </a:xfrm>
          <a:prstGeom prst="rect">
            <a:avLst/>
          </a:prstGeom>
          <a:noFill/>
        </p:spPr>
        <p:txBody>
          <a:bodyPr wrap="square" rtlCol="0">
            <a:spAutoFit/>
          </a:bodyPr>
          <a:lstStyle/>
          <a:p>
            <a:r>
              <a:rPr lang="ru-RU" dirty="0" err="1"/>
              <a:t>Әтисе</a:t>
            </a:r>
            <a:r>
              <a:rPr lang="ru-RU" dirty="0"/>
              <a:t> </a:t>
            </a:r>
            <a:r>
              <a:rPr lang="ru-RU" dirty="0" err="1"/>
              <a:t>улына</a:t>
            </a:r>
            <a:r>
              <a:rPr lang="ru-RU" dirty="0"/>
              <a:t>:</a:t>
            </a:r>
          </a:p>
          <a:p>
            <a:r>
              <a:rPr lang="ru-RU" dirty="0"/>
              <a:t>– </a:t>
            </a:r>
            <a:r>
              <a:rPr lang="ru-RU" dirty="0" err="1"/>
              <a:t>Улым</a:t>
            </a:r>
            <a:r>
              <a:rPr lang="ru-RU" dirty="0"/>
              <a:t>, </a:t>
            </a:r>
            <a:r>
              <a:rPr lang="ru-RU" dirty="0" err="1"/>
              <a:t>син</a:t>
            </a:r>
            <a:r>
              <a:rPr lang="ru-RU" dirty="0"/>
              <a:t> </a:t>
            </a:r>
            <a:r>
              <a:rPr lang="ru-RU" dirty="0" err="1"/>
              <a:t>үсеп</a:t>
            </a:r>
            <a:r>
              <a:rPr lang="ru-RU" dirty="0"/>
              <a:t> </a:t>
            </a:r>
            <a:r>
              <a:rPr lang="ru-RU" dirty="0" err="1"/>
              <a:t>җиттең</a:t>
            </a:r>
            <a:r>
              <a:rPr lang="ru-RU" dirty="0"/>
              <a:t> </a:t>
            </a:r>
            <a:r>
              <a:rPr lang="ru-RU" dirty="0" err="1"/>
              <a:t>инде</a:t>
            </a:r>
            <a:r>
              <a:rPr lang="ru-RU" dirty="0"/>
              <a:t>, кем </a:t>
            </a:r>
            <a:r>
              <a:rPr lang="ru-RU" dirty="0" err="1"/>
              <a:t>булырга</a:t>
            </a:r>
            <a:r>
              <a:rPr lang="ru-RU" dirty="0"/>
              <a:t> </a:t>
            </a:r>
            <a:r>
              <a:rPr lang="ru-RU" dirty="0" err="1"/>
              <a:t>уйлыйсың</a:t>
            </a:r>
            <a:r>
              <a:rPr lang="ru-RU" dirty="0"/>
              <a:t>?</a:t>
            </a:r>
          </a:p>
          <a:p>
            <a:r>
              <a:rPr lang="ru-RU" dirty="0"/>
              <a:t>– </a:t>
            </a:r>
            <a:r>
              <a:rPr lang="ru-RU" dirty="0" err="1"/>
              <a:t>Әти</a:t>
            </a:r>
            <a:r>
              <a:rPr lang="ru-RU" dirty="0"/>
              <a:t>, мин Кыш </a:t>
            </a:r>
            <a:r>
              <a:rPr lang="ru-RU" dirty="0" err="1"/>
              <a:t>бабай</a:t>
            </a:r>
            <a:r>
              <a:rPr lang="ru-RU" dirty="0"/>
              <a:t> </a:t>
            </a:r>
            <a:r>
              <a:rPr lang="ru-RU" dirty="0" err="1"/>
              <a:t>булырмын</a:t>
            </a:r>
            <a:r>
              <a:rPr lang="ru-RU" dirty="0"/>
              <a:t> </a:t>
            </a:r>
            <a:r>
              <a:rPr lang="ru-RU" dirty="0" err="1"/>
              <a:t>ахры</a:t>
            </a:r>
            <a:r>
              <a:rPr lang="ru-RU" dirty="0"/>
              <a:t>!</a:t>
            </a:r>
          </a:p>
          <a:p>
            <a:r>
              <a:rPr lang="ru-RU" dirty="0"/>
              <a:t>– </a:t>
            </a:r>
            <a:r>
              <a:rPr lang="ru-RU" dirty="0" err="1"/>
              <a:t>Нишләп</a:t>
            </a:r>
            <a:r>
              <a:rPr lang="ru-RU" dirty="0"/>
              <a:t>? !</a:t>
            </a:r>
          </a:p>
          <a:p>
            <a:r>
              <a:rPr lang="ru-RU" dirty="0"/>
              <a:t>– </a:t>
            </a:r>
            <a:r>
              <a:rPr lang="ru-RU" dirty="0" err="1"/>
              <a:t>Чөнки</a:t>
            </a:r>
            <a:r>
              <a:rPr lang="ru-RU" dirty="0"/>
              <a:t> </a:t>
            </a:r>
            <a:r>
              <a:rPr lang="ru-RU" dirty="0" err="1"/>
              <a:t>ул</a:t>
            </a:r>
            <a:r>
              <a:rPr lang="ru-RU" dirty="0"/>
              <a:t> </a:t>
            </a:r>
            <a:r>
              <a:rPr lang="ru-RU" dirty="0" err="1"/>
              <a:t>Яңа</a:t>
            </a:r>
            <a:r>
              <a:rPr lang="ru-RU" dirty="0"/>
              <a:t> </a:t>
            </a:r>
            <a:r>
              <a:rPr lang="ru-RU" dirty="0" err="1"/>
              <a:t>елга</a:t>
            </a:r>
            <a:r>
              <a:rPr lang="ru-RU" dirty="0"/>
              <a:t> </a:t>
            </a:r>
            <a:r>
              <a:rPr lang="ru-RU" dirty="0" err="1"/>
              <a:t>кадәр</a:t>
            </a:r>
            <a:r>
              <a:rPr lang="ru-RU" dirty="0"/>
              <a:t> </a:t>
            </a:r>
            <a:r>
              <a:rPr lang="ru-RU" dirty="0" err="1"/>
              <a:t>бер</a:t>
            </a:r>
            <a:r>
              <a:rPr lang="ru-RU" dirty="0"/>
              <a:t> </a:t>
            </a:r>
            <a:r>
              <a:rPr lang="ru-RU" dirty="0" err="1"/>
              <a:t>атна</a:t>
            </a:r>
            <a:r>
              <a:rPr lang="ru-RU" dirty="0"/>
              <a:t> һәм </a:t>
            </a:r>
            <a:r>
              <a:rPr lang="ru-RU" dirty="0" err="1"/>
              <a:t>Яңа</a:t>
            </a:r>
            <a:r>
              <a:rPr lang="ru-RU" dirty="0"/>
              <a:t> </a:t>
            </a:r>
            <a:r>
              <a:rPr lang="ru-RU" dirty="0" err="1"/>
              <a:t>елдан</a:t>
            </a:r>
            <a:r>
              <a:rPr lang="ru-RU" dirty="0"/>
              <a:t> </a:t>
            </a:r>
            <a:r>
              <a:rPr lang="ru-RU" dirty="0" err="1"/>
              <a:t>соң</a:t>
            </a:r>
            <a:r>
              <a:rPr lang="ru-RU" dirty="0"/>
              <a:t> </a:t>
            </a:r>
            <a:r>
              <a:rPr lang="ru-RU" dirty="0" err="1"/>
              <a:t>бер</a:t>
            </a:r>
            <a:r>
              <a:rPr lang="ru-RU" dirty="0"/>
              <a:t> </a:t>
            </a:r>
            <a:r>
              <a:rPr lang="ru-RU" dirty="0" err="1"/>
              <a:t>атна</a:t>
            </a:r>
            <a:r>
              <a:rPr lang="ru-RU" dirty="0"/>
              <a:t> </a:t>
            </a:r>
            <a:r>
              <a:rPr lang="ru-RU" dirty="0" err="1"/>
              <a:t>гына</a:t>
            </a:r>
            <a:r>
              <a:rPr lang="ru-RU" dirty="0"/>
              <a:t> </a:t>
            </a:r>
            <a:r>
              <a:rPr lang="ru-RU" dirty="0" err="1"/>
              <a:t>эшли</a:t>
            </a:r>
            <a:r>
              <a:rPr lang="ru-RU" dirty="0"/>
              <a:t>.</a:t>
            </a:r>
          </a:p>
        </p:txBody>
      </p:sp>
      <p:sp>
        <p:nvSpPr>
          <p:cNvPr id="29" name="TextBox 28"/>
          <p:cNvSpPr txBox="1"/>
          <p:nvPr/>
        </p:nvSpPr>
        <p:spPr>
          <a:xfrm>
            <a:off x="4318832" y="6831118"/>
            <a:ext cx="2620005" cy="2308324"/>
          </a:xfrm>
          <a:prstGeom prst="rect">
            <a:avLst/>
          </a:prstGeom>
          <a:noFill/>
        </p:spPr>
        <p:txBody>
          <a:bodyPr wrap="square" rtlCol="0">
            <a:spAutoFit/>
          </a:bodyPr>
          <a:lstStyle/>
          <a:p>
            <a:r>
              <a:rPr lang="ru-RU"/>
              <a:t>География укытучысы табибка килә.</a:t>
            </a:r>
            <a:br>
              <a:rPr lang="ru-RU"/>
            </a:br>
            <a:r>
              <a:rPr lang="ru-RU"/>
              <a:t>– Кай җирегез авырта? – дип сорый тегесе.</a:t>
            </a:r>
            <a:br>
              <a:rPr lang="ru-RU"/>
            </a:br>
            <a:r>
              <a:rPr lang="ru-RU"/>
              <a:t>– Аягым.</a:t>
            </a:r>
            <a:br>
              <a:rPr lang="ru-RU"/>
            </a:br>
            <a:r>
              <a:rPr lang="ru-RU"/>
              <a:t>– Кайсы төштән?</a:t>
            </a:r>
            <a:br>
              <a:rPr lang="ru-RU"/>
            </a:br>
            <a:r>
              <a:rPr lang="ru-RU"/>
              <a:t>– Балтырдан төньяк-көнчыгышка таба...</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Рисунок 25"/>
          <p:cNvPicPr>
            <a:picLocks noChangeAspect="1"/>
          </p:cNvPicPr>
          <p:nvPr/>
        </p:nvPicPr>
        <p:blipFill>
          <a:blip r:embed="rId2"/>
          <a:stretch>
            <a:fillRect/>
          </a:stretch>
        </p:blipFill>
        <p:spPr>
          <a:xfrm>
            <a:off x="5038436" y="565730"/>
            <a:ext cx="1819181" cy="2959894"/>
          </a:xfrm>
          <a:prstGeom prst="rect">
            <a:avLst/>
          </a:prstGeom>
        </p:spPr>
      </p:pic>
      <p:pic>
        <p:nvPicPr>
          <p:cNvPr id="2062"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2972" y="102380"/>
            <a:ext cx="609600" cy="457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1"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8162" y="25160"/>
            <a:ext cx="60960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descr="C:\Users\ПК\Desktop\kartinkijane.ru-1051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3345" y="8287290"/>
            <a:ext cx="1423972" cy="62588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7965505" y="1331640"/>
            <a:ext cx="318938" cy="486536"/>
          </a:xfrm>
        </p:spPr>
        <p:txBody>
          <a:bodyPr>
            <a:normAutofit fontScale="90000"/>
          </a:bodyPr>
          <a:lstStyle/>
          <a:p>
            <a:r>
              <a:rPr lang="ru-RU" dirty="0" smtClean="0"/>
              <a:t> </a:t>
            </a:r>
            <a:endParaRPr lang="ru-RU" dirty="0"/>
          </a:p>
        </p:txBody>
      </p:sp>
      <p:sp>
        <p:nvSpPr>
          <p:cNvPr id="9" name="TextBox 8"/>
          <p:cNvSpPr txBox="1"/>
          <p:nvPr/>
        </p:nvSpPr>
        <p:spPr>
          <a:xfrm>
            <a:off x="404664" y="-1364393"/>
            <a:ext cx="6021288" cy="1015663"/>
          </a:xfrm>
          <a:prstGeom prst="rect">
            <a:avLst/>
          </a:prstGeom>
          <a:noFill/>
        </p:spPr>
        <p:txBody>
          <a:bodyPr wrap="square" rtlCol="0">
            <a:spAutoFit/>
          </a:bodyPr>
          <a:lstStyle/>
          <a:p>
            <a:endParaRPr lang="ru-RU" sz="1200" dirty="0"/>
          </a:p>
          <a:p>
            <a:endParaRPr lang="ru-RU" sz="1200" dirty="0"/>
          </a:p>
          <a:p>
            <a:pPr algn="ctr"/>
            <a:endParaRPr lang="tt-RU" sz="1200" dirty="0"/>
          </a:p>
          <a:p>
            <a:pPr algn="ctr"/>
            <a:endParaRPr lang="tt-RU" sz="1200" dirty="0" smtClean="0"/>
          </a:p>
          <a:p>
            <a:pPr algn="ctr"/>
            <a:endParaRPr lang="tt-RU" sz="1200" dirty="0" smtClean="0"/>
          </a:p>
        </p:txBody>
      </p:sp>
      <p:sp>
        <p:nvSpPr>
          <p:cNvPr id="12" name="TextBox 11"/>
          <p:cNvSpPr txBox="1"/>
          <p:nvPr/>
        </p:nvSpPr>
        <p:spPr>
          <a:xfrm>
            <a:off x="6533872" y="8682340"/>
            <a:ext cx="343364" cy="461665"/>
          </a:xfrm>
          <a:prstGeom prst="rect">
            <a:avLst/>
          </a:prstGeom>
          <a:noFill/>
        </p:spPr>
        <p:txBody>
          <a:bodyPr wrap="none" rtlCol="0">
            <a:spAutoFit/>
          </a:bodyPr>
          <a:lstStyle/>
          <a:p>
            <a:r>
              <a:rPr lang="tt-RU" sz="2400" dirty="0"/>
              <a:t>4</a:t>
            </a:r>
            <a:endParaRPr lang="ru-RU" sz="2400" dirty="0"/>
          </a:p>
        </p:txBody>
      </p:sp>
      <p:sp>
        <p:nvSpPr>
          <p:cNvPr id="15" name="TextBox 14"/>
          <p:cNvSpPr txBox="1"/>
          <p:nvPr/>
        </p:nvSpPr>
        <p:spPr>
          <a:xfrm>
            <a:off x="749596" y="4145886"/>
            <a:ext cx="6093293" cy="3847207"/>
          </a:xfrm>
          <a:prstGeom prst="rect">
            <a:avLst/>
          </a:prstGeom>
          <a:noFill/>
        </p:spPr>
        <p:txBody>
          <a:bodyPr wrap="square" rtlCol="0">
            <a:spAutoFit/>
          </a:bodyPr>
          <a:lstStyle/>
          <a:p>
            <a:pPr algn="ctr"/>
            <a:r>
              <a:rPr lang="ru-RU" sz="1400" b="1" u="sng" dirty="0">
                <a:solidFill>
                  <a:srgbClr val="FF0000"/>
                </a:solidFill>
                <a:latin typeface="Times New Roman" panose="02020603050405020304" pitchFamily="18" charset="0"/>
              </a:rPr>
              <a:t>Правила поведения в общественных местах во время проведения Новогодних Ёлок и в других местах массового скопления людей.</a:t>
            </a:r>
            <a:endParaRPr lang="ru-RU" sz="1400" dirty="0">
              <a:solidFill>
                <a:srgbClr val="FF0000"/>
              </a:solidFill>
              <a:latin typeface="Calibri" panose="020F0502020204030204" pitchFamily="34" charset="0"/>
            </a:endParaRPr>
          </a:p>
          <a:p>
            <a:r>
              <a:rPr lang="ru-RU" sz="1200" b="1" dirty="0">
                <a:solidFill>
                  <a:srgbClr val="000000"/>
                </a:solidFill>
                <a:latin typeface="Times New Roman" panose="02020603050405020304" pitchFamily="18" charset="0"/>
              </a:rPr>
              <a:t>1. Если вы поехали на новогоднее представление с родителями, ни в коем случае не отходите от них далеко, т.к. при большом скоплении людей легко затеряться. </a:t>
            </a:r>
            <a:br>
              <a:rPr lang="ru-RU" sz="1200" b="1" dirty="0">
                <a:solidFill>
                  <a:srgbClr val="000000"/>
                </a:solidFill>
                <a:latin typeface="Times New Roman" panose="02020603050405020304" pitchFamily="18" charset="0"/>
              </a:rPr>
            </a:br>
            <a:r>
              <a:rPr lang="ru-RU" sz="1200" b="1" dirty="0">
                <a:solidFill>
                  <a:srgbClr val="000000"/>
                </a:solidFill>
                <a:latin typeface="Times New Roman" panose="02020603050405020304" pitchFamily="18" charset="0"/>
              </a:rPr>
              <a:t>2. В местах проведения массовых новогодних гуляний старайтесь держаться подальше от </a:t>
            </a:r>
            <a:r>
              <a:rPr lang="ru-RU" sz="1200" b="1" dirty="0" smtClean="0">
                <a:solidFill>
                  <a:srgbClr val="000000"/>
                </a:solidFill>
                <a:latin typeface="Times New Roman" panose="02020603050405020304" pitchFamily="18" charset="0"/>
              </a:rPr>
              <a:t>толпы  во </a:t>
            </a:r>
            <a:r>
              <a:rPr lang="ru-RU" sz="1200" b="1" dirty="0">
                <a:solidFill>
                  <a:srgbClr val="000000"/>
                </a:solidFill>
                <a:latin typeface="Times New Roman" panose="02020603050405020304" pitchFamily="18" charset="0"/>
              </a:rPr>
              <a:t>избежание получения травм.</a:t>
            </a:r>
            <a:endParaRPr lang="ru-RU" sz="1200" b="1" dirty="0">
              <a:solidFill>
                <a:srgbClr val="000000"/>
              </a:solidFill>
              <a:latin typeface="Calibri" panose="020F0502020204030204" pitchFamily="34" charset="0"/>
            </a:endParaRPr>
          </a:p>
          <a:p>
            <a:r>
              <a:rPr lang="ru-RU" sz="1200" b="1" dirty="0">
                <a:solidFill>
                  <a:srgbClr val="000000"/>
                </a:solidFill>
                <a:latin typeface="Times New Roman" panose="02020603050405020304" pitchFamily="18" charset="0"/>
              </a:rPr>
              <a:t>Следует: </a:t>
            </a:r>
            <a:br>
              <a:rPr lang="ru-RU" sz="1200" b="1" dirty="0">
                <a:solidFill>
                  <a:srgbClr val="000000"/>
                </a:solidFill>
                <a:latin typeface="Times New Roman" panose="02020603050405020304" pitchFamily="18" charset="0"/>
              </a:rPr>
            </a:br>
            <a:r>
              <a:rPr lang="ru-RU" sz="1200" b="1" dirty="0">
                <a:solidFill>
                  <a:srgbClr val="000000"/>
                </a:solidFill>
                <a:latin typeface="Times New Roman" panose="02020603050405020304" pitchFamily="18" charset="0"/>
              </a:rPr>
              <a:t>3. Подчиняться законным предупреждениям и требованиям администрации, полиции и иных лиц, ответственных за поддержание порядка, пожарной безопасности. </a:t>
            </a:r>
            <a:br>
              <a:rPr lang="ru-RU" sz="1200" b="1" dirty="0">
                <a:solidFill>
                  <a:srgbClr val="000000"/>
                </a:solidFill>
                <a:latin typeface="Times New Roman" panose="02020603050405020304" pitchFamily="18" charset="0"/>
              </a:rPr>
            </a:br>
            <a:r>
              <a:rPr lang="ru-RU" sz="1200" b="1" dirty="0">
                <a:solidFill>
                  <a:srgbClr val="000000"/>
                </a:solidFill>
                <a:latin typeface="Times New Roman" panose="02020603050405020304" pitchFamily="18" charset="0"/>
              </a:rPr>
              <a:t>4. Вести себя уважительно по отношению к участникам массовых мероприятий, обслуживающему персоналу, должностным лицам, ответственным за поддержание общественного порядка и безопасности при проведении массовых мероприятий. </a:t>
            </a:r>
            <a:br>
              <a:rPr lang="ru-RU" sz="1200" b="1" dirty="0">
                <a:solidFill>
                  <a:srgbClr val="000000"/>
                </a:solidFill>
                <a:latin typeface="Times New Roman" panose="02020603050405020304" pitchFamily="18" charset="0"/>
              </a:rPr>
            </a:br>
            <a:r>
              <a:rPr lang="ru-RU" sz="1200" b="1" dirty="0">
                <a:solidFill>
                  <a:srgbClr val="000000"/>
                </a:solidFill>
                <a:latin typeface="Times New Roman" panose="02020603050405020304" pitchFamily="18" charset="0"/>
              </a:rPr>
              <a:t>5. Не допускать действий, способных создать опасность для окружающих и привести к созданию экстремальной ситуации. </a:t>
            </a:r>
            <a:br>
              <a:rPr lang="ru-RU" sz="1200" b="1" dirty="0">
                <a:solidFill>
                  <a:srgbClr val="000000"/>
                </a:solidFill>
                <a:latin typeface="Times New Roman" panose="02020603050405020304" pitchFamily="18" charset="0"/>
              </a:rPr>
            </a:br>
            <a:r>
              <a:rPr lang="ru-RU" sz="1200" b="1" dirty="0">
                <a:solidFill>
                  <a:srgbClr val="000000"/>
                </a:solidFill>
                <a:latin typeface="Times New Roman" panose="02020603050405020304" pitchFamily="18" charset="0"/>
              </a:rPr>
              <a:t>6. Осуществлять организованный выход из помещений и сооружений по окончании мероприятий. </a:t>
            </a:r>
            <a:br>
              <a:rPr lang="ru-RU" sz="1200" b="1" dirty="0">
                <a:solidFill>
                  <a:srgbClr val="000000"/>
                </a:solidFill>
                <a:latin typeface="Times New Roman" panose="02020603050405020304" pitchFamily="18" charset="0"/>
              </a:rPr>
            </a:br>
            <a:r>
              <a:rPr lang="ru-RU" sz="1200" b="1" dirty="0">
                <a:solidFill>
                  <a:srgbClr val="000000"/>
                </a:solidFill>
                <a:latin typeface="Times New Roman" panose="02020603050405020304" pitchFamily="18" charset="0"/>
              </a:rPr>
              <a:t>7. При получении информации об эвакуации действовать согласно указаниям администрации и сотрудников правоохранительных органов, ответственных за обеспечение правопорядка, соблюдая спокойствие и не создавая паники.</a:t>
            </a:r>
            <a:endParaRPr lang="ru-RU" sz="1200" b="1" i="0" dirty="0">
              <a:solidFill>
                <a:srgbClr val="000000"/>
              </a:solidFill>
              <a:effectLst/>
              <a:latin typeface="Calibri" panose="020F0502020204030204" pitchFamily="34" charset="0"/>
            </a:endParaRPr>
          </a:p>
        </p:txBody>
      </p:sp>
      <p:sp>
        <p:nvSpPr>
          <p:cNvPr id="16" name="TextBox 15"/>
          <p:cNvSpPr txBox="1"/>
          <p:nvPr/>
        </p:nvSpPr>
        <p:spPr>
          <a:xfrm>
            <a:off x="869749" y="-412552"/>
            <a:ext cx="6030470" cy="261610"/>
          </a:xfrm>
          <a:prstGeom prst="rect">
            <a:avLst/>
          </a:prstGeom>
          <a:noFill/>
        </p:spPr>
        <p:txBody>
          <a:bodyPr wrap="square" rtlCol="0">
            <a:spAutoFit/>
          </a:bodyPr>
          <a:lstStyle/>
          <a:p>
            <a:pPr algn="just"/>
            <a:r>
              <a:rPr lang="ru-RU" sz="1100" b="1" dirty="0"/>
              <a:t> </a:t>
            </a:r>
            <a:r>
              <a:rPr lang="ru-RU" sz="1100" b="1" dirty="0" smtClean="0"/>
              <a:t>                                                                             </a:t>
            </a:r>
            <a:endParaRPr lang="ru-RU" sz="1100" dirty="0"/>
          </a:p>
        </p:txBody>
      </p:sp>
      <p:sp>
        <p:nvSpPr>
          <p:cNvPr id="8" name="TextBox 7"/>
          <p:cNvSpPr txBox="1"/>
          <p:nvPr/>
        </p:nvSpPr>
        <p:spPr>
          <a:xfrm>
            <a:off x="8181530" y="5004048"/>
            <a:ext cx="6064089" cy="261610"/>
          </a:xfrm>
          <a:prstGeom prst="rect">
            <a:avLst/>
          </a:prstGeom>
          <a:noFill/>
        </p:spPr>
        <p:txBody>
          <a:bodyPr wrap="square" rtlCol="0">
            <a:spAutoFit/>
          </a:bodyPr>
          <a:lstStyle/>
          <a:p>
            <a:pPr algn="just"/>
            <a:r>
              <a:rPr lang="ru-RU" sz="1100" b="1" dirty="0" smtClean="0"/>
              <a:t>                                                       </a:t>
            </a:r>
            <a:endParaRPr lang="ru-RU" sz="1100" dirty="0"/>
          </a:p>
        </p:txBody>
      </p:sp>
      <p:sp>
        <p:nvSpPr>
          <p:cNvPr id="13" name="Прямоугольник 12"/>
          <p:cNvSpPr/>
          <p:nvPr/>
        </p:nvSpPr>
        <p:spPr>
          <a:xfrm>
            <a:off x="-2087742" y="-610344"/>
            <a:ext cx="6082175" cy="261610"/>
          </a:xfrm>
          <a:prstGeom prst="rect">
            <a:avLst/>
          </a:prstGeom>
        </p:spPr>
        <p:txBody>
          <a:bodyPr wrap="square">
            <a:spAutoFit/>
          </a:bodyPr>
          <a:lstStyle/>
          <a:p>
            <a:r>
              <a:rPr lang="ru-RU" sz="1100" dirty="0" smtClean="0"/>
              <a:t>    </a:t>
            </a:r>
            <a:endParaRPr lang="ru-RU" sz="1100" dirty="0"/>
          </a:p>
        </p:txBody>
      </p:sp>
      <p:sp>
        <p:nvSpPr>
          <p:cNvPr id="7" name="TextBox 6"/>
          <p:cNvSpPr txBox="1"/>
          <p:nvPr/>
        </p:nvSpPr>
        <p:spPr>
          <a:xfrm>
            <a:off x="764707" y="611565"/>
            <a:ext cx="6093295" cy="276999"/>
          </a:xfrm>
          <a:prstGeom prst="rect">
            <a:avLst/>
          </a:prstGeom>
          <a:noFill/>
        </p:spPr>
        <p:txBody>
          <a:bodyPr wrap="square" rtlCol="0">
            <a:spAutoFit/>
          </a:bodyPr>
          <a:lstStyle/>
          <a:p>
            <a:r>
              <a:rPr lang="tt-RU" sz="1200" dirty="0" smtClean="0"/>
              <a:t>      </a:t>
            </a:r>
            <a:endParaRPr lang="ru-RU" sz="1050" dirty="0"/>
          </a:p>
        </p:txBody>
      </p:sp>
      <p:sp>
        <p:nvSpPr>
          <p:cNvPr id="18" name="Прямоугольник 17"/>
          <p:cNvSpPr/>
          <p:nvPr/>
        </p:nvSpPr>
        <p:spPr>
          <a:xfrm flipH="1">
            <a:off x="3717034" y="7596336"/>
            <a:ext cx="3183187" cy="369332"/>
          </a:xfrm>
          <a:prstGeom prst="rect">
            <a:avLst/>
          </a:prstGeom>
        </p:spPr>
        <p:txBody>
          <a:bodyPr wrap="square">
            <a:spAutoFit/>
          </a:bodyPr>
          <a:lstStyle/>
          <a:p>
            <a:r>
              <a:rPr lang="ru-RU" dirty="0"/>
              <a:t> </a:t>
            </a:r>
            <a:endParaRPr lang="ru-RU" sz="1600" dirty="0"/>
          </a:p>
        </p:txBody>
      </p:sp>
      <p:sp>
        <p:nvSpPr>
          <p:cNvPr id="21" name="Скругленный прямоугольник 20"/>
          <p:cNvSpPr/>
          <p:nvPr/>
        </p:nvSpPr>
        <p:spPr>
          <a:xfrm>
            <a:off x="764707" y="7961021"/>
            <a:ext cx="5850617" cy="113087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4</a:t>
            </a:r>
            <a:endParaRPr lang="ru-RU" dirty="0"/>
          </a:p>
        </p:txBody>
      </p:sp>
      <p:sp>
        <p:nvSpPr>
          <p:cNvPr id="6" name="Прямоугольник 5"/>
          <p:cNvSpPr/>
          <p:nvPr/>
        </p:nvSpPr>
        <p:spPr>
          <a:xfrm>
            <a:off x="2523384" y="8027263"/>
            <a:ext cx="2815731" cy="895630"/>
          </a:xfrm>
          <a:prstGeom prst="rect">
            <a:avLst/>
          </a:prstGeom>
        </p:spPr>
        <p:txBody>
          <a:bodyPr wrap="square">
            <a:spAutoFit/>
          </a:bodyPr>
          <a:lstStyle/>
          <a:p>
            <a:pPr lvl="0" fontAlgn="base">
              <a:spcBef>
                <a:spcPct val="20000"/>
              </a:spcBef>
              <a:spcAft>
                <a:spcPct val="0"/>
              </a:spcAft>
            </a:pPr>
            <a:r>
              <a:rPr lang="ru-RU" sz="900" dirty="0">
                <a:latin typeface="Verdana" pitchFamily="34" charset="0"/>
                <a:cs typeface="Arial" charset="0"/>
              </a:rPr>
              <a:t>Верстка и дизайн – </a:t>
            </a:r>
            <a:r>
              <a:rPr lang="ru-RU" sz="900" dirty="0" smtClean="0">
                <a:latin typeface="Verdana" pitchFamily="34" charset="0"/>
                <a:cs typeface="Arial" charset="0"/>
              </a:rPr>
              <a:t>Тимофеев Э.</a:t>
            </a:r>
          </a:p>
          <a:p>
            <a:pPr lvl="0" fontAlgn="base">
              <a:spcBef>
                <a:spcPct val="20000"/>
              </a:spcBef>
              <a:spcAft>
                <a:spcPct val="0"/>
              </a:spcAft>
            </a:pPr>
            <a:r>
              <a:rPr lang="ru-RU" sz="900" dirty="0" smtClean="0">
                <a:latin typeface="Verdana" pitchFamily="34" charset="0"/>
                <a:cs typeface="Arial" charset="0"/>
              </a:rPr>
              <a:t>Главный </a:t>
            </a:r>
            <a:r>
              <a:rPr lang="ru-RU" sz="900" dirty="0">
                <a:latin typeface="Verdana" pitchFamily="34" charset="0"/>
                <a:cs typeface="Arial" charset="0"/>
              </a:rPr>
              <a:t>редактор – </a:t>
            </a:r>
            <a:r>
              <a:rPr lang="ru-RU" sz="900" dirty="0" err="1">
                <a:latin typeface="Verdana" pitchFamily="34" charset="0"/>
                <a:cs typeface="Arial" charset="0"/>
              </a:rPr>
              <a:t>Бикмухаметова</a:t>
            </a:r>
            <a:r>
              <a:rPr lang="ru-RU" sz="900" dirty="0">
                <a:latin typeface="Verdana" pitchFamily="34" charset="0"/>
                <a:cs typeface="Arial" charset="0"/>
              </a:rPr>
              <a:t> Р.А.</a:t>
            </a:r>
          </a:p>
          <a:p>
            <a:pPr lvl="0" fontAlgn="base">
              <a:spcBef>
                <a:spcPct val="20000"/>
              </a:spcBef>
              <a:spcAft>
                <a:spcPct val="0"/>
              </a:spcAft>
            </a:pPr>
            <a:r>
              <a:rPr lang="ru-RU" sz="900" dirty="0">
                <a:latin typeface="Verdana" pitchFamily="34" charset="0"/>
                <a:cs typeface="Arial" charset="0"/>
              </a:rPr>
              <a:t>Корректор </a:t>
            </a:r>
            <a:r>
              <a:rPr lang="ru-RU" sz="900" dirty="0" smtClean="0">
                <a:latin typeface="Verdana" pitchFamily="34" charset="0"/>
                <a:cs typeface="Arial" charset="0"/>
              </a:rPr>
              <a:t>–Юсупова Л.Н.</a:t>
            </a:r>
          </a:p>
          <a:p>
            <a:pPr lvl="0" fontAlgn="base">
              <a:spcBef>
                <a:spcPct val="20000"/>
              </a:spcBef>
              <a:spcAft>
                <a:spcPct val="0"/>
              </a:spcAft>
            </a:pPr>
            <a:r>
              <a:rPr lang="ru-RU" sz="900" dirty="0" smtClean="0">
                <a:latin typeface="Verdana" pitchFamily="34" charset="0"/>
                <a:cs typeface="Arial" charset="0"/>
              </a:rPr>
              <a:t>Адрес </a:t>
            </a:r>
            <a:r>
              <a:rPr lang="ru-RU" sz="900" dirty="0">
                <a:latin typeface="Verdana" pitchFamily="34" charset="0"/>
                <a:cs typeface="Arial" charset="0"/>
              </a:rPr>
              <a:t>редакции – </a:t>
            </a:r>
            <a:r>
              <a:rPr lang="ru-RU" sz="900" dirty="0" err="1">
                <a:latin typeface="Verdana" pitchFamily="34" charset="0"/>
                <a:cs typeface="Arial" charset="0"/>
              </a:rPr>
              <a:t>г.Альметьевск</a:t>
            </a:r>
            <a:r>
              <a:rPr lang="ru-RU" sz="900" dirty="0">
                <a:latin typeface="Verdana" pitchFamily="34" charset="0"/>
                <a:cs typeface="Arial" charset="0"/>
              </a:rPr>
              <a:t>, ул. </a:t>
            </a:r>
            <a:endParaRPr lang="ru-RU" sz="900" dirty="0" smtClean="0">
              <a:latin typeface="Verdana" pitchFamily="34" charset="0"/>
              <a:cs typeface="Arial" charset="0"/>
            </a:endParaRPr>
          </a:p>
          <a:p>
            <a:pPr lvl="0" fontAlgn="base">
              <a:spcBef>
                <a:spcPct val="20000"/>
              </a:spcBef>
              <a:spcAft>
                <a:spcPct val="0"/>
              </a:spcAft>
            </a:pPr>
            <a:r>
              <a:rPr lang="ru-RU" sz="900" dirty="0" smtClean="0">
                <a:latin typeface="Verdana" pitchFamily="34" charset="0"/>
                <a:cs typeface="Arial" charset="0"/>
              </a:rPr>
              <a:t>Шевченко </a:t>
            </a:r>
            <a:r>
              <a:rPr lang="ru-RU" sz="900" dirty="0">
                <a:latin typeface="Verdana" pitchFamily="34" charset="0"/>
                <a:cs typeface="Arial" charset="0"/>
              </a:rPr>
              <a:t>136, Школа №24, </a:t>
            </a:r>
            <a:r>
              <a:rPr lang="ru-RU" sz="900" dirty="0" err="1">
                <a:latin typeface="Verdana" pitchFamily="34" charset="0"/>
                <a:cs typeface="Arial" charset="0"/>
              </a:rPr>
              <a:t>каб</a:t>
            </a:r>
            <a:r>
              <a:rPr lang="ru-RU" sz="900" dirty="0">
                <a:latin typeface="Verdana" pitchFamily="34" charset="0"/>
                <a:cs typeface="Arial" charset="0"/>
              </a:rPr>
              <a:t>. №302</a:t>
            </a:r>
          </a:p>
        </p:txBody>
      </p:sp>
      <p:sp>
        <p:nvSpPr>
          <p:cNvPr id="11" name="AutoShape 4" descr="https://e.mail.ru/cgi-bin/getattach?file=DSC00873.JPG&amp;id=14552138850000000247;0;2&amp;mode=attachment&amp;&amp;x-email=moy-shkola24%40mail.ru"/>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 name="AutoShape 6" descr="https://e.mail.ru/cgi-bin/getattach?file=DSC00873.JPG&amp;id=14552138850000000247;0;2&amp;mode=attachment&amp;&amp;x-email=moy-shkola24%40mail.ru"/>
          <p:cNvSpPr>
            <a:spLocks noChangeAspect="1" noChangeArrowheads="1"/>
          </p:cNvSpPr>
          <p:nvPr/>
        </p:nvSpPr>
        <p:spPr bwMode="auto">
          <a:xfrm>
            <a:off x="307975" y="794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2380" y="15875"/>
            <a:ext cx="1376680" cy="100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AutoShape 4"/>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7597" y="79279"/>
            <a:ext cx="609600"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a:blip r:embed="rId6"/>
          <a:stretch>
            <a:fillRect/>
          </a:stretch>
        </p:blipFill>
        <p:spPr>
          <a:xfrm>
            <a:off x="986036" y="7993095"/>
            <a:ext cx="1522237" cy="1098804"/>
          </a:xfrm>
          <a:prstGeom prst="rect">
            <a:avLst/>
          </a:prstGeom>
        </p:spPr>
      </p:pic>
      <p:pic>
        <p:nvPicPr>
          <p:cNvPr id="17" name="Рисунок 16"/>
          <p:cNvPicPr>
            <a:picLocks noChangeAspect="1"/>
          </p:cNvPicPr>
          <p:nvPr/>
        </p:nvPicPr>
        <p:blipFill>
          <a:blip r:embed="rId7"/>
          <a:stretch>
            <a:fillRect/>
          </a:stretch>
        </p:blipFill>
        <p:spPr>
          <a:xfrm flipV="1">
            <a:off x="5190728" y="8051242"/>
            <a:ext cx="1275094" cy="923031"/>
          </a:xfrm>
          <a:prstGeom prst="rect">
            <a:avLst/>
          </a:prstGeom>
        </p:spPr>
      </p:pic>
      <p:pic>
        <p:nvPicPr>
          <p:cNvPr id="19" name="Рисунок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0291" y="893801"/>
            <a:ext cx="1459286" cy="2356345"/>
          </a:xfrm>
          <a:prstGeom prst="rect">
            <a:avLst/>
          </a:prstGeom>
        </p:spPr>
      </p:pic>
      <p:sp>
        <p:nvSpPr>
          <p:cNvPr id="20" name="TextBox 19"/>
          <p:cNvSpPr txBox="1"/>
          <p:nvPr/>
        </p:nvSpPr>
        <p:spPr>
          <a:xfrm>
            <a:off x="2405659" y="38003"/>
            <a:ext cx="3211923" cy="369332"/>
          </a:xfrm>
          <a:prstGeom prst="rect">
            <a:avLst/>
          </a:prstGeom>
          <a:noFill/>
        </p:spPr>
        <p:txBody>
          <a:bodyPr wrap="square" rtlCol="0">
            <a:spAutoFit/>
          </a:bodyPr>
          <a:lstStyle/>
          <a:p>
            <a:r>
              <a:rPr lang="ru-RU" dirty="0">
                <a:solidFill>
                  <a:srgbClr val="0070C0"/>
                </a:solidFill>
              </a:rPr>
              <a:t>В</a:t>
            </a:r>
            <a:r>
              <a:rPr lang="ru-RU" dirty="0" smtClean="0">
                <a:solidFill>
                  <a:srgbClr val="0070C0"/>
                </a:solidFill>
              </a:rPr>
              <a:t> редакции новые лица</a:t>
            </a:r>
            <a:endParaRPr lang="ru-RU" dirty="0">
              <a:solidFill>
                <a:srgbClr val="0070C0"/>
              </a:solidFill>
            </a:endParaRPr>
          </a:p>
        </p:txBody>
      </p:sp>
      <p:sp>
        <p:nvSpPr>
          <p:cNvPr id="24" name="TextBox 23"/>
          <p:cNvSpPr txBox="1"/>
          <p:nvPr/>
        </p:nvSpPr>
        <p:spPr>
          <a:xfrm>
            <a:off x="2325832" y="380904"/>
            <a:ext cx="4379722" cy="3108543"/>
          </a:xfrm>
          <a:prstGeom prst="rect">
            <a:avLst/>
          </a:prstGeom>
          <a:noFill/>
        </p:spPr>
        <p:txBody>
          <a:bodyPr wrap="square" rtlCol="0">
            <a:spAutoFit/>
          </a:bodyPr>
          <a:lstStyle/>
          <a:p>
            <a:r>
              <a:rPr lang="ru-RU" sz="1400" b="1" dirty="0" smtClean="0"/>
              <a:t>         Когда </a:t>
            </a:r>
            <a:r>
              <a:rPr lang="ru-RU" sz="1400" b="1" dirty="0"/>
              <a:t>наврал.</a:t>
            </a:r>
            <a:endParaRPr lang="ru-RU" sz="1400" dirty="0"/>
          </a:p>
          <a:p>
            <a:r>
              <a:rPr lang="ru-RU" sz="1400" dirty="0"/>
              <a:t>Не прошли и годы, а прошли века.</a:t>
            </a:r>
          </a:p>
          <a:p>
            <a:r>
              <a:rPr lang="ru-RU" sz="1400" dirty="0" err="1"/>
              <a:t>Матем</a:t>
            </a:r>
            <a:r>
              <a:rPr lang="ru-RU" sz="1400" dirty="0"/>
              <a:t> написал я, посмотрев ВК.</a:t>
            </a:r>
          </a:p>
          <a:p>
            <a:r>
              <a:rPr lang="ru-RU" sz="1400" dirty="0"/>
              <a:t>Мама улыбнулась, глядя на меня.</a:t>
            </a:r>
          </a:p>
          <a:p>
            <a:r>
              <a:rPr lang="ru-RU" sz="1400" dirty="0"/>
              <a:t>Я темнее тучи замер у окна.</a:t>
            </a:r>
          </a:p>
          <a:p>
            <a:r>
              <a:rPr lang="ru-RU" sz="1400" dirty="0"/>
              <a:t>Вдруг из глаза капнула маленькая</a:t>
            </a:r>
          </a:p>
          <a:p>
            <a:r>
              <a:rPr lang="ru-RU" sz="1400" dirty="0"/>
              <a:t>Капелька…и увидев, это мама обернулась,</a:t>
            </a:r>
          </a:p>
          <a:p>
            <a:r>
              <a:rPr lang="ru-RU" sz="1400" dirty="0"/>
              <a:t>Строго посмотрела, резко развернулась</a:t>
            </a:r>
          </a:p>
          <a:p>
            <a:r>
              <a:rPr lang="ru-RU" sz="1400" dirty="0"/>
              <a:t>И пошла вперёд.</a:t>
            </a:r>
          </a:p>
          <a:p>
            <a:r>
              <a:rPr lang="ru-RU" sz="1400" dirty="0"/>
              <a:t>Стыдно стало мне в тот вечер…</a:t>
            </a:r>
          </a:p>
          <a:p>
            <a:r>
              <a:rPr lang="ru-RU" sz="1400" dirty="0"/>
              <a:t>Спать пошел я не поевши…</a:t>
            </a:r>
          </a:p>
          <a:p>
            <a:r>
              <a:rPr lang="ru-RU" sz="1400" dirty="0"/>
              <a:t>И конечно же не спал. </a:t>
            </a:r>
          </a:p>
          <a:p>
            <a:r>
              <a:rPr lang="ru-RU" sz="1400" dirty="0"/>
              <a:t>Как тут спать, когда наврал?</a:t>
            </a:r>
          </a:p>
          <a:p>
            <a:r>
              <a:rPr lang="ru-RU" sz="1400" dirty="0"/>
              <a:t>                              А.Митрохин,5 А класс</a:t>
            </a:r>
          </a:p>
        </p:txBody>
      </p:sp>
      <p:pic>
        <p:nvPicPr>
          <p:cNvPr id="25" name="Рисунок 24"/>
          <p:cNvPicPr>
            <a:picLocks noChangeAspect="1"/>
          </p:cNvPicPr>
          <p:nvPr/>
        </p:nvPicPr>
        <p:blipFill>
          <a:blip r:embed="rId9"/>
          <a:stretch>
            <a:fillRect/>
          </a:stretch>
        </p:blipFill>
        <p:spPr>
          <a:xfrm>
            <a:off x="792828" y="3445645"/>
            <a:ext cx="6006831" cy="783577"/>
          </a:xfrm>
          <a:prstGeom prst="rect">
            <a:avLst/>
          </a:prstGeom>
        </p:spPr>
      </p:pic>
      <p:pic>
        <p:nvPicPr>
          <p:cNvPr id="27" name="Рисунок 26"/>
          <p:cNvPicPr>
            <a:picLocks noChangeAspect="1"/>
          </p:cNvPicPr>
          <p:nvPr/>
        </p:nvPicPr>
        <p:blipFill>
          <a:blip r:embed="rId10"/>
          <a:stretch>
            <a:fillRect/>
          </a:stretch>
        </p:blipFill>
        <p:spPr>
          <a:xfrm>
            <a:off x="6272572" y="5054075"/>
            <a:ext cx="527086" cy="709419"/>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2574</TotalTime>
  <Words>535</Words>
  <Application>Microsoft Office PowerPoint</Application>
  <PresentationFormat>Экран (4:3)</PresentationFormat>
  <Paragraphs>119</Paragraphs>
  <Slides>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Солнцестояние</vt:lpstr>
      <vt:lpstr> </vt:lpstr>
      <vt:lpstr>Презентация PowerPoint</vt:lpstr>
      <vt:lpstr>Презентация PowerPoint</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Школьный Калейдоскоп</dc:title>
  <dc:creator>рушания</dc:creator>
  <cp:lastModifiedBy>Лилия</cp:lastModifiedBy>
  <cp:revision>251</cp:revision>
  <cp:lastPrinted>2016-02-13T10:54:32Z</cp:lastPrinted>
  <dcterms:created xsi:type="dcterms:W3CDTF">2013-09-28T04:10:37Z</dcterms:created>
  <dcterms:modified xsi:type="dcterms:W3CDTF">2020-12-27T15:05:57Z</dcterms:modified>
</cp:coreProperties>
</file>